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73" r:id="rId3"/>
    <p:sldId id="272" r:id="rId4"/>
    <p:sldId id="257" r:id="rId5"/>
    <p:sldId id="270" r:id="rId6"/>
    <p:sldId id="269" r:id="rId7"/>
    <p:sldId id="268" r:id="rId8"/>
    <p:sldId id="286" r:id="rId9"/>
    <p:sldId id="266" r:id="rId10"/>
    <p:sldId id="265" r:id="rId11"/>
    <p:sldId id="267" r:id="rId12"/>
    <p:sldId id="264" r:id="rId13"/>
    <p:sldId id="263" r:id="rId14"/>
    <p:sldId id="262" r:id="rId15"/>
    <p:sldId id="279" r:id="rId16"/>
    <p:sldId id="261" r:id="rId17"/>
    <p:sldId id="259" r:id="rId18"/>
    <p:sldId id="258" r:id="rId19"/>
    <p:sldId id="260" r:id="rId20"/>
    <p:sldId id="283" r:id="rId21"/>
    <p:sldId id="284" r:id="rId22"/>
    <p:sldId id="285" r:id="rId23"/>
    <p:sldId id="287" r:id="rId24"/>
    <p:sldId id="274" r:id="rId25"/>
    <p:sldId id="278" r:id="rId26"/>
    <p:sldId id="288" r:id="rId27"/>
    <p:sldId id="277" r:id="rId28"/>
    <p:sldId id="276" r:id="rId29"/>
    <p:sldId id="275" r:id="rId30"/>
    <p:sldId id="280" r:id="rId31"/>
    <p:sldId id="281" r:id="rId32"/>
    <p:sldId id="289" r:id="rId33"/>
    <p:sldId id="282" r:id="rId3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2F3BC0-85C3-46D5-AE6E-C02D48E9043F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9C4CD-B551-435B-B42D-572F02E36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9935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Полоса препятствий средние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34981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Работает как летом…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15586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Так и зимой!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1686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Полоса препятствий старшие с </a:t>
            </a:r>
            <a:r>
              <a:rPr lang="ru-RU" dirty="0" err="1" smtClean="0"/>
              <a:t>рукоходом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489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пробежки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6152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</a:t>
            </a:r>
            <a:r>
              <a:rPr lang="ru-RU" baseline="0" dirty="0" smtClean="0"/>
              <a:t> метание, прыжки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792781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 конечно подвижные</a:t>
            </a:r>
            <a:r>
              <a:rPr lang="ru-RU" baseline="0" dirty="0" smtClean="0"/>
              <a:t> и спортивные игры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611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Которые заканчиваются подсчетом пойманных и ликованием болельщиков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7836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 выполняем и на дорожке тренировок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38309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 подгруппам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42996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Инвентарь</a:t>
            </a:r>
            <a:r>
              <a:rPr lang="ru-RU" baseline="0" dirty="0" smtClean="0"/>
              <a:t> для тропы здоровья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C4CD-B551-435B-B42D-572F02E36608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740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 thruBlk="1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1"/>
            <a:ext cx="8610600" cy="99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 пожаловать на стадион детского сада № 111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стадион\20141006_1026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295400"/>
            <a:ext cx="8229600" cy="521493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Дети постарше не оставляют без внимания «</a:t>
            </a:r>
            <a:r>
              <a:rPr lang="ru-RU" sz="2400" b="1" dirty="0" err="1" smtClean="0"/>
              <a:t>рукоход</a:t>
            </a:r>
            <a:r>
              <a:rPr lang="ru-RU" sz="2400" b="1" dirty="0" smtClean="0"/>
              <a:t>».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стадион\20141006_1121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371600"/>
            <a:ext cx="4673600" cy="3505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267" name="Picture 3" descr="F:\стадион\WP_20140923_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86200" y="3200400"/>
            <a:ext cx="4876800" cy="329001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Фишки на границе «площадки для игр» </a:t>
            </a:r>
            <a:br>
              <a:rPr lang="ru-RU" sz="2400" b="1" dirty="0" smtClean="0"/>
            </a:br>
            <a:r>
              <a:rPr lang="ru-RU" sz="2400" b="1" dirty="0" smtClean="0"/>
              <a:t>помогают пробежать «змейкой».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стадион\20141006_1041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371600"/>
            <a:ext cx="6757561" cy="512086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3058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Обозначенный метками круг помогает найти «незамерзшую лужицу» непоседам-воробьям.</a:t>
            </a:r>
            <a:endParaRPr lang="ru-RU" sz="2400" b="1" dirty="0"/>
          </a:p>
        </p:txBody>
      </p:sp>
      <p:pic>
        <p:nvPicPr>
          <p:cNvPr id="12291" name="Picture 3" descr="F:\стадион\20141006_1103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1676400"/>
            <a:ext cx="6324600" cy="47434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А расположенные на «площадке для игр» ворота зовут старших детей помериться силами в спортивных играх!</a:t>
            </a:r>
            <a:endParaRPr lang="ru-RU" sz="2400" b="1" dirty="0"/>
          </a:p>
        </p:txBody>
      </p:sp>
      <p:pic>
        <p:nvPicPr>
          <p:cNvPr id="13314" name="Picture 2" descr="F:\стадион\20141006_1131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38600" y="2819400"/>
            <a:ext cx="4724400" cy="377098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3315" name="Picture 3" descr="F:\стадион\20141007_1130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1524000"/>
            <a:ext cx="4613275" cy="3459956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F:\стадион\20141007_11312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43400" y="3657600"/>
            <a:ext cx="4351997" cy="28194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0"/>
            <a:ext cx="86106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Игровые баталии заканчиваются подсчетом пойманных игроков и ликованием болельщиков!</a:t>
            </a:r>
            <a:endParaRPr lang="ru-RU" sz="2400" b="1" dirty="0"/>
          </a:p>
        </p:txBody>
      </p:sp>
      <p:pic>
        <p:nvPicPr>
          <p:cNvPr id="14338" name="Picture 2" descr="F:\стадион\20141006_1109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1219200"/>
            <a:ext cx="4343400" cy="32575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3886200" cy="23161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 «Поляне игр» предусмотрена и сетка для игры в волейбол.</a:t>
            </a:r>
            <a:endParaRPr lang="ru-RU" sz="2400" b="1" dirty="0"/>
          </a:p>
        </p:txBody>
      </p:sp>
      <p:pic>
        <p:nvPicPr>
          <p:cNvPr id="19458" name="Picture 2" descr="F:\стадион\20141007_1058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14800" y="457200"/>
            <a:ext cx="4699000" cy="35242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9459" name="Picture 3" descr="F:\стадион\20141007_105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3733800"/>
            <a:ext cx="3706813" cy="278011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Часто дети располагаются и на «спортивной дорожке», где можно потренироваться в умении далеко прыгать…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стадион\20141006_1125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20800" y="1295400"/>
            <a:ext cx="6680200" cy="50101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14400"/>
            <a:ext cx="48768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… далеко метать … </a:t>
            </a:r>
            <a:endParaRPr lang="ru-RU" sz="2400" b="1" dirty="0"/>
          </a:p>
        </p:txBody>
      </p:sp>
      <p:pic>
        <p:nvPicPr>
          <p:cNvPr id="16386" name="Picture 2" descr="F:\стадион\20141006_1153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3200400"/>
            <a:ext cx="4267200" cy="32004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6387" name="Picture 3" descr="F:\стадион\20141006_1153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609600"/>
            <a:ext cx="4114800" cy="30861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3810000" cy="1752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… быстро и ловко каждый раз оббегать кубики в «челночном беге»…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96000" y="4114800"/>
            <a:ext cx="27432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… и быстро пробегать дистанцию в 30 метров.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7410" name="Picture 2" descr="F:\стадион\20141006_1158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2514600"/>
            <a:ext cx="5257800" cy="39433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7411" name="Picture 3" descr="F:\стадион\20141006_1156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41788" y="228600"/>
            <a:ext cx="4673600" cy="3505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Хорошая площадь стадиона позволяет выполнять задания по подгруппам, не мешая друг другу.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стадион\WP_20141009_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752600"/>
            <a:ext cx="7919965" cy="447293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Наш стадион условно разделен на две части: </a:t>
            </a:r>
            <a:br>
              <a:rPr lang="ru-RU" sz="2400" b="1" dirty="0" smtClean="0"/>
            </a:br>
            <a:r>
              <a:rPr lang="ru-RU" sz="2400" b="1" dirty="0" smtClean="0"/>
              <a:t>«Спортивный комплекс»…</a:t>
            </a:r>
            <a:endParaRPr lang="ru-RU" sz="2400" b="1" dirty="0"/>
          </a:p>
        </p:txBody>
      </p:sp>
      <p:pic>
        <p:nvPicPr>
          <p:cNvPr id="7170" name="Picture 2" descr="F:\стадион\20141006_1028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265381"/>
            <a:ext cx="7315200" cy="519677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57800" cy="17065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Конечно, всех манит, недавно установленный, </a:t>
            </a:r>
            <a:br>
              <a:rPr lang="ru-RU" sz="2400" b="1" dirty="0" smtClean="0"/>
            </a:br>
            <a:r>
              <a:rPr lang="ru-RU" sz="2400" b="1" dirty="0" smtClean="0"/>
              <a:t>спортивный комплекс! </a:t>
            </a:r>
            <a:endParaRPr lang="ru-RU" sz="2400" b="1" dirty="0"/>
          </a:p>
        </p:txBody>
      </p:sp>
      <p:pic>
        <p:nvPicPr>
          <p:cNvPr id="27650" name="Picture 2" descr="F:\стадион\20141006_105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362200"/>
            <a:ext cx="5292725" cy="39695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7651" name="Picture 3" descr="F:\стадион\20141006_105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9800" y="381000"/>
            <a:ext cx="2686050" cy="35814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411480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На нем готовы проводить все свое время все дети от мала до велика!</a:t>
            </a:r>
            <a:endParaRPr lang="ru-RU" sz="2400" b="1" dirty="0"/>
          </a:p>
        </p:txBody>
      </p:sp>
      <p:pic>
        <p:nvPicPr>
          <p:cNvPr id="28674" name="Picture 2" descr="F:\стадион\20141006_1051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2819400"/>
            <a:ext cx="4648199" cy="348614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8675" name="Picture 3" descr="F:\стадион\20141006_105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0" y="609600"/>
            <a:ext cx="3962400" cy="2971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72000" cy="14017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Даже если не все удается сразу…</a:t>
            </a:r>
            <a:endParaRPr lang="ru-RU" sz="2400" b="1" dirty="0"/>
          </a:p>
        </p:txBody>
      </p:sp>
      <p:pic>
        <p:nvPicPr>
          <p:cNvPr id="29698" name="Picture 2" descr="F:\стадион\20141006_1055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2209800"/>
            <a:ext cx="3276600" cy="393192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9699" name="Picture 3" descr="F:\стадион\20141006_1056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0" y="533400"/>
            <a:ext cx="3124200" cy="4165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Потренироваться можно </a:t>
            </a:r>
            <a:br>
              <a:rPr lang="ru-RU" sz="2400" b="1" dirty="0" smtClean="0"/>
            </a:br>
            <a:r>
              <a:rPr lang="ru-RU" sz="2400" b="1" dirty="0" smtClean="0"/>
              <a:t>и на втором спортивном комплексе!</a:t>
            </a:r>
            <a:endParaRPr lang="ru-RU" sz="2400" b="1" dirty="0"/>
          </a:p>
        </p:txBody>
      </p:sp>
      <p:pic>
        <p:nvPicPr>
          <p:cNvPr id="31746" name="Picture 2" descr="F:\стадион\20141006_1113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1295400"/>
            <a:ext cx="6816725" cy="511254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Зимой были приготовлены знаки для «Тропы здоровья».</a:t>
            </a:r>
            <a:endParaRPr lang="ru-RU" sz="2400" b="1" dirty="0"/>
          </a:p>
        </p:txBody>
      </p:sp>
      <p:pic>
        <p:nvPicPr>
          <p:cNvPr id="20482" name="Picture 2" descr="F:\стадион\20141009_1545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9200" y="1371600"/>
            <a:ext cx="6858000" cy="507682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И уже летом… На старт! … Внимание!... Марш!</a:t>
            </a:r>
            <a:endParaRPr lang="ru-RU" sz="2400" b="1" dirty="0"/>
          </a:p>
        </p:txBody>
      </p:sp>
      <p:pic>
        <p:nvPicPr>
          <p:cNvPr id="21506" name="Picture 2" descr="F:\стадион\WP_20140909_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48400" y="1371600"/>
            <a:ext cx="2579441" cy="3810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1507" name="Picture 3" descr="F:\стадион\WP_20140911_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295400"/>
            <a:ext cx="2667000" cy="3810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1508" name="Picture 4" descr="F:\стадион\WP_20140909_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05200" y="2514600"/>
            <a:ext cx="2519851" cy="3857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Дружно пробежали и так же дружно все убрали.</a:t>
            </a:r>
            <a:endParaRPr lang="ru-RU" sz="2400" b="1" dirty="0"/>
          </a:p>
        </p:txBody>
      </p:sp>
      <p:pic>
        <p:nvPicPr>
          <p:cNvPr id="1026" name="Picture 2" descr="F:\стадион\20141010_0807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143000"/>
            <a:ext cx="3886200" cy="5181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7" name="Picture 3" descr="F:\стадион\20141010_0814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362200"/>
            <a:ext cx="4343400" cy="308490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Наш стадион и прилегающая к нему территория </a:t>
            </a:r>
            <a:br>
              <a:rPr lang="ru-RU" sz="2400" b="1" dirty="0" smtClean="0"/>
            </a:br>
            <a:r>
              <a:rPr lang="ru-RU" sz="2400" b="1" dirty="0" smtClean="0"/>
              <a:t>никогда не пустует!</a:t>
            </a:r>
            <a:br>
              <a:rPr lang="ru-RU" sz="2400" b="1" dirty="0" smtClean="0"/>
            </a:br>
            <a:r>
              <a:rPr lang="ru-RU" sz="2400" b="1" dirty="0" smtClean="0"/>
              <a:t>Ни летом…</a:t>
            </a:r>
            <a:endParaRPr lang="ru-RU" sz="2400" b="1" dirty="0"/>
          </a:p>
        </p:txBody>
      </p:sp>
      <p:pic>
        <p:nvPicPr>
          <p:cNvPr id="22530" name="Picture 2" descr="F:\стадион\прогулки (34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71600" y="1600200"/>
            <a:ext cx="6248400" cy="46863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0400" y="0"/>
            <a:ext cx="2667000" cy="11430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… Ни зимой!</a:t>
            </a:r>
            <a:endParaRPr lang="ru-RU" sz="2400" b="1" dirty="0"/>
          </a:p>
        </p:txBody>
      </p:sp>
      <p:pic>
        <p:nvPicPr>
          <p:cNvPr id="23555" name="Picture 3" descr="F:\стадион\04. бобсле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600" y="3581400"/>
            <a:ext cx="3962400" cy="292595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3556" name="Picture 4" descr="F:\стадион\08. лыжи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24200" y="914400"/>
            <a:ext cx="3276600" cy="24574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3554" name="Picture 2" descr="F:\стадион\02. биатлон (1)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2819400"/>
            <a:ext cx="3809999" cy="285749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F:\стадион\12. слалом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28600"/>
            <a:ext cx="3581400" cy="26860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4579" name="Picture 3" descr="F:\стадион\11. слалом (1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1600" y="228600"/>
            <a:ext cx="3505200" cy="26289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4580" name="Picture 4" descr="F:\стадион\16. хоккей (1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9800" y="3124200"/>
            <a:ext cx="4591050" cy="34432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… и «Полянка для игр».</a:t>
            </a:r>
            <a:endParaRPr lang="ru-RU" sz="2400" b="1" dirty="0"/>
          </a:p>
        </p:txBody>
      </p:sp>
      <p:pic>
        <p:nvPicPr>
          <p:cNvPr id="8194" name="Picture 2" descr="F:\стадион\20141006_10282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03909" y="1219200"/>
            <a:ext cx="7501891" cy="5029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05400" cy="114300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Усердные тренировки завершились </a:t>
            </a:r>
            <a:br>
              <a:rPr lang="ru-RU" sz="2400" b="1" dirty="0" smtClean="0"/>
            </a:br>
            <a:r>
              <a:rPr lang="ru-RU" sz="2400" b="1" dirty="0" smtClean="0"/>
              <a:t>грандиозным праздником и награждением!</a:t>
            </a:r>
            <a:endParaRPr lang="ru-RU" sz="2400" b="1" dirty="0"/>
          </a:p>
        </p:txBody>
      </p:sp>
      <p:pic>
        <p:nvPicPr>
          <p:cNvPr id="25602" name="Picture 2" descr="F:\стадион\21. закрытие малых зимних игр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678782"/>
            <a:ext cx="6324600" cy="47434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5603" name="Picture 3" descr="F:\стадион\14. слалом победител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1200" y="228600"/>
            <a:ext cx="3124200" cy="427846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Награды дети получили из рук </a:t>
            </a:r>
            <a:br>
              <a:rPr lang="ru-RU" sz="2400" b="1" dirty="0" smtClean="0"/>
            </a:br>
            <a:r>
              <a:rPr lang="ru-RU" sz="2400" b="1" dirty="0" smtClean="0"/>
              <a:t>заслуженного мастера спорта Анатолия </a:t>
            </a:r>
            <a:r>
              <a:rPr lang="ru-RU" sz="2400" b="1" dirty="0" err="1" smtClean="0"/>
              <a:t>Чиканчи</a:t>
            </a:r>
            <a:r>
              <a:rPr lang="ru-RU" sz="2400" b="1" dirty="0" smtClean="0"/>
              <a:t>!</a:t>
            </a:r>
            <a:endParaRPr lang="ru-RU" sz="2400" b="1" dirty="0"/>
          </a:p>
        </p:txBody>
      </p:sp>
      <p:pic>
        <p:nvPicPr>
          <p:cNvPr id="26626" name="Picture 2" descr="F:\стадион\27. олимпийская надежда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370430"/>
            <a:ext cx="7540626" cy="5065679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923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Все оборудование соответствует требованиям СанПиН </a:t>
            </a:r>
            <a:br>
              <a:rPr lang="ru-RU" sz="2400" b="1" dirty="0" smtClean="0"/>
            </a:br>
            <a:r>
              <a:rPr lang="ru-RU" sz="2400" b="1" dirty="0" smtClean="0"/>
              <a:t>и имеет </a:t>
            </a:r>
            <a:br>
              <a:rPr lang="ru-RU" sz="2400" b="1" dirty="0" smtClean="0"/>
            </a:br>
            <a:r>
              <a:rPr lang="ru-RU" sz="2400" b="1" dirty="0" smtClean="0"/>
              <a:t>Акты испытаний оборудования физкультурной площадки от 28.08.201</a:t>
            </a:r>
            <a:r>
              <a:rPr lang="en-US" sz="2400" b="1" dirty="0" smtClean="0"/>
              <a:t>7</a:t>
            </a:r>
            <a:endParaRPr lang="ru-RU" sz="2400" b="1" dirty="0"/>
          </a:p>
        </p:txBody>
      </p:sp>
      <p:pic>
        <p:nvPicPr>
          <p:cNvPr id="1026" name="Picture 2" descr="G:\КАРТИНКИ\СПОРТ\1364905726_medium_1278134237_1263974397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400" y="2667000"/>
            <a:ext cx="6096000" cy="35242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Вот такой наш неугомонный стадион!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626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До новых встреч!</a:t>
            </a:r>
            <a:endParaRPr lang="ru-RU" b="1" dirty="0"/>
          </a:p>
        </p:txBody>
      </p:sp>
      <p:pic>
        <p:nvPicPr>
          <p:cNvPr id="4" name="Picture 2" descr="F:\стадион\WP_20140923_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219200"/>
            <a:ext cx="7420762" cy="4191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228600"/>
            <a:ext cx="3581400" cy="35814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 «Полянке для игр» очень удобно начинать новый день с утренней гимнастики!</a:t>
            </a:r>
            <a:endParaRPr lang="ru-RU" sz="2400" b="1" dirty="0"/>
          </a:p>
        </p:txBody>
      </p:sp>
      <p:pic>
        <p:nvPicPr>
          <p:cNvPr id="2050" name="Picture 2" descr="F:\стадион\WP_20140923_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1600" y="3581400"/>
            <a:ext cx="5028691" cy="284003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1" name="Picture 3" descr="F:\стадион\WP_20140923_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0" y="304800"/>
            <a:ext cx="5109594" cy="2971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Малыши с удовольствием приходят на «Полянку для игр», чтобы помериться силами и выяснить…</a:t>
            </a:r>
            <a:br>
              <a:rPr lang="ru-RU" sz="2400" b="1" dirty="0" smtClean="0"/>
            </a:br>
            <a:r>
              <a:rPr lang="ru-RU" sz="2400" b="1" dirty="0" smtClean="0"/>
              <a:t> Кто самый меткий?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стадион\WP_20141009_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905000"/>
            <a:ext cx="7825529" cy="44196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45720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Кто самый ловкий? 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4495800"/>
            <a:ext cx="3886200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Играем в прятки с «меткой» (прыжки со сменой положения ног: </a:t>
            </a:r>
            <a:r>
              <a:rPr lang="ru-RU" sz="2000" dirty="0" err="1" smtClean="0">
                <a:solidFill>
                  <a:schemeClr val="tx1"/>
                </a:solidFill>
              </a:rPr>
              <a:t>врозь-вместе</a:t>
            </a:r>
            <a:r>
              <a:rPr lang="ru-RU" sz="2000" dirty="0" smtClean="0">
                <a:solidFill>
                  <a:schemeClr val="tx1"/>
                </a:solidFill>
              </a:rPr>
              <a:t>)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122" name="Picture 2" descr="F:\стадион\20141006_1045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133600"/>
            <a:ext cx="4572000" cy="3429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123" name="Picture 3" descr="F:\стадион\20141006_1048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62600" y="304800"/>
            <a:ext cx="2971800" cy="362660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2860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Кто самый внимательный? </a:t>
            </a:r>
            <a:br>
              <a:rPr lang="ru-RU" sz="2400" b="1" dirty="0" smtClean="0"/>
            </a:br>
            <a:r>
              <a:rPr lang="ru-RU" sz="2000" dirty="0" smtClean="0"/>
              <a:t>(после выполнения упражнения вернуться на свои «метки»)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стадион\20141006_1046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0600" y="1447800"/>
            <a:ext cx="7330283" cy="500501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971800" cy="300196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Насыщенная полоса препятствий </a:t>
            </a:r>
            <a:br>
              <a:rPr lang="ru-RU" sz="2400" b="1" dirty="0" smtClean="0"/>
            </a:br>
            <a:r>
              <a:rPr lang="ru-RU" sz="2400" b="1" dirty="0" smtClean="0"/>
              <a:t>так и просит преодолеть её!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4572000"/>
            <a:ext cx="3810000" cy="1554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Первым детей встречает бум…</a:t>
            </a:r>
            <a:endParaRPr lang="ru-RU" sz="2400" b="1" dirty="0"/>
          </a:p>
        </p:txBody>
      </p:sp>
      <p:pic>
        <p:nvPicPr>
          <p:cNvPr id="30722" name="Picture 2" descr="F:\стадион\20141006_1055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3836965"/>
            <a:ext cx="4038600" cy="2721043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23" name="Picture 3" descr="F:\стадион\20141006_1054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9885" y="533400"/>
            <a:ext cx="5419165" cy="29718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" y="838200"/>
            <a:ext cx="3733800" cy="1470025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Затем дети попадают на «лабиринт»  и «болото».</a:t>
            </a:r>
            <a:endParaRPr lang="ru-RU" sz="2400" b="1" dirty="0"/>
          </a:p>
        </p:txBody>
      </p:sp>
      <p:pic>
        <p:nvPicPr>
          <p:cNvPr id="10242" name="Picture 2" descr="F:\стадион\20141006_1059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3200400"/>
            <a:ext cx="3886200" cy="29146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0243" name="Picture 3" descr="F:\стадион\20141006_1101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43400" y="457200"/>
            <a:ext cx="4425156" cy="57150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375</Words>
  <Application>Microsoft Office PowerPoint</Application>
  <PresentationFormat>Экран (4:3)</PresentationFormat>
  <Paragraphs>58</Paragraphs>
  <Slides>33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Office Theme</vt:lpstr>
      <vt:lpstr>Добро пожаловать на стадион детского сада № 111</vt:lpstr>
      <vt:lpstr>Наш стадион условно разделен на две части:  «Спортивный комплекс»…</vt:lpstr>
      <vt:lpstr>… и «Полянка для игр».</vt:lpstr>
      <vt:lpstr>На «Полянке для игр» очень удобно начинать новый день с утренней гимнастики!</vt:lpstr>
      <vt:lpstr>Малыши с удовольствием приходят на «Полянку для игр», чтобы помериться силами и выяснить…  Кто самый меткий?</vt:lpstr>
      <vt:lpstr>Кто самый ловкий? </vt:lpstr>
      <vt:lpstr>Кто самый внимательный?  (после выполнения упражнения вернуться на свои «метки»)</vt:lpstr>
      <vt:lpstr>Насыщенная полоса препятствий  так и просит преодолеть её! </vt:lpstr>
      <vt:lpstr>Затем дети попадают на «лабиринт»  и «болото».</vt:lpstr>
      <vt:lpstr>Дети постарше не оставляют без внимания «рукоход».</vt:lpstr>
      <vt:lpstr>Фишки на границе «площадки для игр»  помогают пробежать «змейкой».</vt:lpstr>
      <vt:lpstr>Обозначенный метками круг помогает найти «незамерзшую лужицу» непоседам-воробьям.</vt:lpstr>
      <vt:lpstr>А расположенные на «площадке для игр» ворота зовут старших детей помериться силами в спортивных играх!</vt:lpstr>
      <vt:lpstr>Игровые баталии заканчиваются подсчетом пойманных игроков и ликованием болельщиков!</vt:lpstr>
      <vt:lpstr>На «Поляне игр» предусмотрена и сетка для игры в волейбол.</vt:lpstr>
      <vt:lpstr>Часто дети располагаются и на «спортивной дорожке», где можно потренироваться в умении далеко прыгать…</vt:lpstr>
      <vt:lpstr>… далеко метать … </vt:lpstr>
      <vt:lpstr>… быстро и ловко каждый раз оббегать кубики в «челночном беге»…</vt:lpstr>
      <vt:lpstr>Хорошая площадь стадиона позволяет выполнять задания по подгруппам, не мешая друг другу.</vt:lpstr>
      <vt:lpstr>Конечно, всех манит, недавно установленный,  спортивный комплекс! </vt:lpstr>
      <vt:lpstr>На нем готовы проводить все свое время все дети от мала до велика!</vt:lpstr>
      <vt:lpstr>Даже если не все удается сразу…</vt:lpstr>
      <vt:lpstr>Потренироваться можно  и на втором спортивном комплексе!</vt:lpstr>
      <vt:lpstr>Зимой были приготовлены знаки для «Тропы здоровья».</vt:lpstr>
      <vt:lpstr>И уже летом… На старт! … Внимание!... Марш!</vt:lpstr>
      <vt:lpstr>Дружно пробежали и так же дружно все убрали.</vt:lpstr>
      <vt:lpstr>Наш стадион и прилегающая к нему территория  никогда не пустует! Ни летом…</vt:lpstr>
      <vt:lpstr>… Ни зимой!</vt:lpstr>
      <vt:lpstr>Слайд 29</vt:lpstr>
      <vt:lpstr>Усердные тренировки завершились  грандиозным праздником и награждением!</vt:lpstr>
      <vt:lpstr>Награды дети получили из рук  заслуженного мастера спорта Анатолия Чиканчи!</vt:lpstr>
      <vt:lpstr>Все оборудование соответствует требованиям СанПиН  и имеет  Акты испытаний оборудования физкультурной площадки от 28.08.2017</vt:lpstr>
      <vt:lpstr>Вот такой наш неугомонный стадион!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MAZYTA</dc:creator>
  <cp:lastModifiedBy>Светлана</cp:lastModifiedBy>
  <cp:revision>19</cp:revision>
  <dcterms:modified xsi:type="dcterms:W3CDTF">2019-05-28T16:33:50Z</dcterms:modified>
</cp:coreProperties>
</file>