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pdd-ramka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428736"/>
            <a:ext cx="772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Занятие по  ПДД – для будущих первоклассников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2214554"/>
            <a:ext cx="3758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“</a:t>
            </a:r>
            <a:r>
              <a:rPr lang="ru-RU" sz="2400" dirty="0" smtClean="0">
                <a:solidFill>
                  <a:schemeClr val="bg2"/>
                </a:solidFill>
              </a:rPr>
              <a:t>Безопасный путь в школу</a:t>
            </a:r>
            <a:r>
              <a:rPr lang="en-US" sz="2400" dirty="0" smtClean="0">
                <a:solidFill>
                  <a:schemeClr val="bg2"/>
                </a:solidFill>
              </a:rPr>
              <a:t>”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4071942"/>
            <a:ext cx="2806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2"/>
                </a:solidFill>
              </a:rPr>
              <a:t>Группа </a:t>
            </a:r>
            <a:r>
              <a:rPr lang="en-US" sz="2400" dirty="0" smtClean="0">
                <a:solidFill>
                  <a:schemeClr val="bg2"/>
                </a:solidFill>
              </a:rPr>
              <a:t>“</a:t>
            </a:r>
            <a:r>
              <a:rPr lang="ru-RU" sz="2400" dirty="0" smtClean="0">
                <a:solidFill>
                  <a:schemeClr val="bg2"/>
                </a:solidFill>
              </a:rPr>
              <a:t>КОНФЕТТИ</a:t>
            </a:r>
            <a:r>
              <a:rPr lang="en-US" sz="2400" dirty="0" smtClean="0">
                <a:solidFill>
                  <a:schemeClr val="bg2"/>
                </a:solidFill>
              </a:rPr>
              <a:t>”</a:t>
            </a:r>
            <a:endParaRPr lang="ru-RU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Lenovo\Desktop\pdd-ramka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714356"/>
            <a:ext cx="504041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Делаем ребятам</a:t>
            </a:r>
            <a:r>
              <a:rPr lang="en-US" sz="2800" dirty="0" smtClean="0"/>
              <a:t>.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Предостережение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r>
              <a:rPr lang="ru-RU" sz="2800" dirty="0" smtClean="0"/>
              <a:t>Выучите пожалуйста дорогу</a:t>
            </a:r>
          </a:p>
          <a:p>
            <a:r>
              <a:rPr lang="ru-RU" sz="2800" dirty="0" smtClean="0"/>
              <a:t>Безопасного пути в школу</a:t>
            </a:r>
          </a:p>
          <a:p>
            <a:r>
              <a:rPr lang="ru-RU" sz="2800" dirty="0" smtClean="0"/>
              <a:t>Чтоб не волновались</a:t>
            </a:r>
          </a:p>
          <a:p>
            <a:r>
              <a:rPr lang="ru-RU" sz="2800" dirty="0" smtClean="0"/>
              <a:t>Каждый день родители</a:t>
            </a:r>
          </a:p>
          <a:p>
            <a:r>
              <a:rPr lang="ru-RU" sz="2800" dirty="0" smtClean="0"/>
              <a:t>Как дошли в школу утром</a:t>
            </a:r>
          </a:p>
          <a:p>
            <a:r>
              <a:rPr lang="ru-RU" sz="2800" dirty="0" smtClean="0"/>
              <a:t>А домой возвратились вечером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4942" y="4929198"/>
            <a:ext cx="2604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</a:t>
            </a:r>
            <a:r>
              <a:rPr lang="en-US" dirty="0" smtClean="0"/>
              <a:t>I</a:t>
            </a:r>
            <a:r>
              <a:rPr lang="ru-RU" dirty="0" smtClean="0"/>
              <a:t> категории </a:t>
            </a:r>
          </a:p>
          <a:p>
            <a:r>
              <a:rPr lang="ru-RU" dirty="0" smtClean="0"/>
              <a:t>Чаплыгина С</a:t>
            </a:r>
            <a:r>
              <a:rPr lang="en-US" dirty="0" smtClean="0"/>
              <a:t>.</a:t>
            </a:r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Desktop\pdd-ramka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14290"/>
            <a:ext cx="69910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sz="2000" dirty="0" smtClean="0"/>
              <a:t>привлечение внимания всех участников ДД к проблеме снижения детского травматизма.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1285860"/>
            <a:ext cx="135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</a:t>
            </a:r>
            <a:r>
              <a:rPr lang="en-US" sz="2800" dirty="0" smtClean="0"/>
              <a:t>: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1857364"/>
            <a:ext cx="702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 Учить детей с помощью макета изучать безопасный путь до школы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9" y="264318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 Развивать у детей дисциплинированность и ответственность к выполнению ПДД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364331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 Воспитывать у детей желание делиться знаниями с другими и оказывать помощь маленьких пешеходам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Lenovo\Desktop\Новая папка (2)\20180319_091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4214810" cy="6858000"/>
          </a:xfrm>
          <a:prstGeom prst="rect">
            <a:avLst/>
          </a:prstGeom>
          <a:noFill/>
        </p:spPr>
      </p:pic>
      <p:pic>
        <p:nvPicPr>
          <p:cNvPr id="4100" name="Picture 4" descr="C:\Users\Lenovo\Desktop\Новая папка (2)\20180319_0911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0"/>
            <a:ext cx="4643438" cy="6857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Desktop\Новая папка (2)\20180319_091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29125" cy="6858000"/>
          </a:xfrm>
          <a:prstGeom prst="rect">
            <a:avLst/>
          </a:prstGeom>
          <a:noFill/>
        </p:spPr>
      </p:pic>
      <p:pic>
        <p:nvPicPr>
          <p:cNvPr id="5124" name="Picture 4" descr="C:\Users\Lenovo\Desktop\Новая папка (2)\20180319_0917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14876" y="0"/>
            <a:ext cx="4429124" cy="6924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Без назван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54"/>
            <a:ext cx="9144000" cy="6929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0"/>
            <a:ext cx="3453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Ход мероприятия</a:t>
            </a:r>
            <a:r>
              <a:rPr lang="en-US" sz="3200" dirty="0" smtClean="0"/>
              <a:t>: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7" y="571480"/>
            <a:ext cx="8715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Каждый ребёнок используя макет который они сделали совместно с родителями</a:t>
            </a:r>
          </a:p>
          <a:p>
            <a:r>
              <a:rPr lang="ru-RU" sz="2400" dirty="0" smtClean="0"/>
              <a:t>Рассказывал о безопасном пути из дома в школу</a:t>
            </a:r>
            <a:endParaRPr lang="ru-RU" sz="2400" dirty="0"/>
          </a:p>
        </p:txBody>
      </p:sp>
      <p:pic>
        <p:nvPicPr>
          <p:cNvPr id="6147" name="Picture 3" descr="C:\Users\Lenovo\Desktop\Новая папка (2)\20180319_0917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85926"/>
            <a:ext cx="3857652" cy="5072074"/>
          </a:xfrm>
          <a:prstGeom prst="rect">
            <a:avLst/>
          </a:prstGeom>
          <a:noFill/>
        </p:spPr>
      </p:pic>
      <p:pic>
        <p:nvPicPr>
          <p:cNvPr id="6148" name="Picture 4" descr="C:\Users\Lenovo\Desktop\Новая папка (2)\20180319_0918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357817" y="1785926"/>
            <a:ext cx="3786181" cy="507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Lenovo\Desktop\Новая папка (2)\20180319_0918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98755" cy="6858000"/>
          </a:xfrm>
          <a:prstGeom prst="rect">
            <a:avLst/>
          </a:prstGeom>
          <a:noFill/>
        </p:spPr>
      </p:pic>
      <p:pic>
        <p:nvPicPr>
          <p:cNvPr id="7171" name="Picture 3" descr="C:\Users\Lenovo\Desktop\Новая папка (2)\20180319_0919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0"/>
            <a:ext cx="435768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Desktop\Новая папка (2)\20180319_092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929058" cy="6858000"/>
          </a:xfrm>
          <a:prstGeom prst="rect">
            <a:avLst/>
          </a:prstGeom>
          <a:noFill/>
        </p:spPr>
      </p:pic>
      <p:pic>
        <p:nvPicPr>
          <p:cNvPr id="8195" name="Picture 3" descr="C:\Users\Lenovo\Desktop\Новая папка (2)\20180319_100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86314" y="0"/>
            <a:ext cx="4357686" cy="6984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Lenovo\Desktop\Новая папка (2)\20180319_0912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71934" cy="6858000"/>
          </a:xfrm>
          <a:prstGeom prst="rect">
            <a:avLst/>
          </a:prstGeom>
          <a:noFill/>
        </p:spPr>
      </p:pic>
      <p:pic>
        <p:nvPicPr>
          <p:cNvPr id="9219" name="Picture 3" descr="C:\Users\Lenovo\Desktop\Новая папка (2)\20180319_0909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071934" y="1"/>
            <a:ext cx="5072066" cy="3286124"/>
          </a:xfrm>
          <a:prstGeom prst="rect">
            <a:avLst/>
          </a:prstGeom>
          <a:noFill/>
        </p:spPr>
      </p:pic>
      <p:pic>
        <p:nvPicPr>
          <p:cNvPr id="9221" name="Picture 5" descr="C:\Users\Lenovo\Desktop\Новая папка (2)\20180319_0907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31391" y="3286124"/>
            <a:ext cx="5212609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Lenovo\Desktop\Новая папка (2)\20180315_0735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4000496" cy="6858000"/>
          </a:xfrm>
          <a:prstGeom prst="rect">
            <a:avLst/>
          </a:prstGeom>
          <a:noFill/>
        </p:spPr>
      </p:pic>
      <p:pic>
        <p:nvPicPr>
          <p:cNvPr id="10243" name="Picture 3" descr="C:\Users\Lenovo\Desktop\Новая папка (2)\20180319_0911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86314" y="-1"/>
            <a:ext cx="4357686" cy="6857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125</Words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6</cp:revision>
  <dcterms:created xsi:type="dcterms:W3CDTF">2018-03-19T11:46:01Z</dcterms:created>
  <dcterms:modified xsi:type="dcterms:W3CDTF">2019-05-28T09:39:49Z</dcterms:modified>
</cp:coreProperties>
</file>