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8" r:id="rId4"/>
    <p:sldId id="266" r:id="rId5"/>
    <p:sldId id="267" r:id="rId6"/>
    <p:sldId id="264" r:id="rId7"/>
    <p:sldId id="268" r:id="rId8"/>
    <p:sldId id="262" r:id="rId9"/>
    <p:sldId id="257" r:id="rId10"/>
    <p:sldId id="269" r:id="rId11"/>
    <p:sldId id="261" r:id="rId12"/>
    <p:sldId id="270" r:id="rId13"/>
    <p:sldId id="271" r:id="rId14"/>
    <p:sldId id="273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E329"/>
    <a:srgbClr val="0000FF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9943" autoAdjust="0"/>
    <p:restoredTop sz="94648" autoAdjust="0"/>
  </p:normalViewPr>
  <p:slideViewPr>
    <p:cSldViewPr snapToGrid="0">
      <p:cViewPr varScale="1">
        <p:scale>
          <a:sx n="68" d="100"/>
          <a:sy n="68" d="100"/>
        </p:scale>
        <p:origin x="78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7EE44E-4614-4E54-A05A-8E236B38E100}" type="doc">
      <dgm:prSet loTypeId="urn:microsoft.com/office/officeart/2005/8/layout/default" loCatId="list" qsTypeId="urn:microsoft.com/office/officeart/2005/8/quickstyle/3d2#1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16A87FCC-8A45-495F-BBD9-33C467065169}">
      <dgm:prSet phldrT="[Текст]" custT="1"/>
      <dgm:spPr/>
      <dgm:t>
        <a:bodyPr/>
        <a:lstStyle/>
        <a:p>
          <a:r>
            <a:rPr lang="ru-RU" sz="1400" b="1" i="1" dirty="0">
              <a:solidFill>
                <a:schemeClr val="tx1"/>
              </a:solidFill>
            </a:rPr>
            <a:t>Режим дня</a:t>
          </a:r>
        </a:p>
      </dgm:t>
    </dgm:pt>
    <dgm:pt modelId="{88B5EE29-BC2D-4E8A-85B4-FB896CA3B56C}" type="parTrans" cxnId="{5B199ADD-C937-44ED-A6C5-470785570B1F}">
      <dgm:prSet/>
      <dgm:spPr/>
      <dgm:t>
        <a:bodyPr/>
        <a:lstStyle/>
        <a:p>
          <a:endParaRPr lang="ru-RU"/>
        </a:p>
      </dgm:t>
    </dgm:pt>
    <dgm:pt modelId="{D8DDE172-940D-4E5B-96F7-13DDB0D1E073}" type="sibTrans" cxnId="{5B199ADD-C937-44ED-A6C5-470785570B1F}">
      <dgm:prSet/>
      <dgm:spPr/>
      <dgm:t>
        <a:bodyPr/>
        <a:lstStyle/>
        <a:p>
          <a:endParaRPr lang="ru-RU"/>
        </a:p>
      </dgm:t>
    </dgm:pt>
    <dgm:pt modelId="{7566A005-3651-4731-9BD3-68307F993313}">
      <dgm:prSet phldrT="[Текст]" custT="1"/>
      <dgm:spPr/>
      <dgm:t>
        <a:bodyPr/>
        <a:lstStyle/>
        <a:p>
          <a:r>
            <a:rPr lang="ru-RU" sz="1400" b="1" i="1" dirty="0">
              <a:solidFill>
                <a:schemeClr val="tx1"/>
              </a:solidFill>
            </a:rPr>
            <a:t>Здоровый образ жизни</a:t>
          </a:r>
        </a:p>
      </dgm:t>
    </dgm:pt>
    <dgm:pt modelId="{7204AD41-B04B-42EB-8859-DB7C06BC0484}" type="parTrans" cxnId="{3A014583-00FE-4073-A15C-644A44D59797}">
      <dgm:prSet/>
      <dgm:spPr/>
      <dgm:t>
        <a:bodyPr/>
        <a:lstStyle/>
        <a:p>
          <a:endParaRPr lang="ru-RU"/>
        </a:p>
      </dgm:t>
    </dgm:pt>
    <dgm:pt modelId="{5620C610-8595-42E8-B927-EAEEF90AD464}" type="sibTrans" cxnId="{3A014583-00FE-4073-A15C-644A44D59797}">
      <dgm:prSet/>
      <dgm:spPr/>
      <dgm:t>
        <a:bodyPr/>
        <a:lstStyle/>
        <a:p>
          <a:endParaRPr lang="ru-RU"/>
        </a:p>
      </dgm:t>
    </dgm:pt>
    <dgm:pt modelId="{3F372367-C643-4E07-835A-A924F0145B1F}">
      <dgm:prSet custT="1"/>
      <dgm:spPr/>
      <dgm:t>
        <a:bodyPr/>
        <a:lstStyle/>
        <a:p>
          <a:r>
            <a:rPr lang="ru-RU" sz="1400" b="1" i="1" dirty="0">
              <a:solidFill>
                <a:schemeClr val="tx1"/>
              </a:solidFill>
            </a:rPr>
            <a:t>Физические нагрузки</a:t>
          </a:r>
        </a:p>
      </dgm:t>
    </dgm:pt>
    <dgm:pt modelId="{1D7DAA35-8C0B-48FB-AA8D-34B09B925EE5}" type="parTrans" cxnId="{60435492-4378-4657-9601-40CABFE64636}">
      <dgm:prSet/>
      <dgm:spPr/>
      <dgm:t>
        <a:bodyPr/>
        <a:lstStyle/>
        <a:p>
          <a:endParaRPr lang="ru-RU"/>
        </a:p>
      </dgm:t>
    </dgm:pt>
    <dgm:pt modelId="{F6D202F1-4743-400C-BA98-A00494BFD3F1}" type="sibTrans" cxnId="{60435492-4378-4657-9601-40CABFE64636}">
      <dgm:prSet/>
      <dgm:spPr/>
      <dgm:t>
        <a:bodyPr/>
        <a:lstStyle/>
        <a:p>
          <a:endParaRPr lang="ru-RU"/>
        </a:p>
      </dgm:t>
    </dgm:pt>
    <dgm:pt modelId="{84C7CDD3-6B78-4409-B3FE-473657D6A574}">
      <dgm:prSet custT="1"/>
      <dgm:spPr/>
      <dgm:t>
        <a:bodyPr/>
        <a:lstStyle/>
        <a:p>
          <a:r>
            <a:rPr lang="ru-RU" sz="1400" b="1" i="1" dirty="0">
              <a:solidFill>
                <a:schemeClr val="tx1"/>
              </a:solidFill>
            </a:rPr>
            <a:t>Пребывание на свежем воздухе</a:t>
          </a:r>
        </a:p>
      </dgm:t>
    </dgm:pt>
    <dgm:pt modelId="{77C23C1D-B02D-4AD4-B3B8-ABDDAC038A9F}" type="parTrans" cxnId="{53A6584B-94FC-42A5-9EF6-7A3458699BF5}">
      <dgm:prSet/>
      <dgm:spPr/>
      <dgm:t>
        <a:bodyPr/>
        <a:lstStyle/>
        <a:p>
          <a:endParaRPr lang="ru-RU"/>
        </a:p>
      </dgm:t>
    </dgm:pt>
    <dgm:pt modelId="{173374FE-5195-434E-BA72-A0C1F03F76F8}" type="sibTrans" cxnId="{53A6584B-94FC-42A5-9EF6-7A3458699BF5}">
      <dgm:prSet/>
      <dgm:spPr/>
      <dgm:t>
        <a:bodyPr/>
        <a:lstStyle/>
        <a:p>
          <a:endParaRPr lang="ru-RU"/>
        </a:p>
      </dgm:t>
    </dgm:pt>
    <dgm:pt modelId="{7DEB5AB9-8304-4E5C-9EBC-AFB7C3CE8F54}">
      <dgm:prSet custT="1"/>
      <dgm:spPr/>
      <dgm:t>
        <a:bodyPr/>
        <a:lstStyle/>
        <a:p>
          <a:r>
            <a:rPr lang="ru-RU" sz="1400" b="1" i="1" dirty="0">
              <a:solidFill>
                <a:schemeClr val="tx1"/>
              </a:solidFill>
            </a:rPr>
            <a:t>Разнообразное питание</a:t>
          </a:r>
        </a:p>
      </dgm:t>
    </dgm:pt>
    <dgm:pt modelId="{578F8CDE-4C9C-4B01-948B-42D655643204}" type="parTrans" cxnId="{039420D3-128A-45DB-9A92-6B6DB7A33156}">
      <dgm:prSet/>
      <dgm:spPr/>
      <dgm:t>
        <a:bodyPr/>
        <a:lstStyle/>
        <a:p>
          <a:endParaRPr lang="ru-RU"/>
        </a:p>
      </dgm:t>
    </dgm:pt>
    <dgm:pt modelId="{437F0047-B44C-45AC-96F4-EF954F4D69C2}" type="sibTrans" cxnId="{039420D3-128A-45DB-9A92-6B6DB7A33156}">
      <dgm:prSet/>
      <dgm:spPr/>
      <dgm:t>
        <a:bodyPr/>
        <a:lstStyle/>
        <a:p>
          <a:endParaRPr lang="ru-RU"/>
        </a:p>
      </dgm:t>
    </dgm:pt>
    <dgm:pt modelId="{3D99DE05-705D-46FB-AA51-948AE81EBD8D}">
      <dgm:prSet custT="1"/>
      <dgm:spPr/>
      <dgm:t>
        <a:bodyPr/>
        <a:lstStyle/>
        <a:p>
          <a:r>
            <a:rPr lang="ru-RU" sz="1400" b="1" i="1" dirty="0">
              <a:solidFill>
                <a:schemeClr val="tx1"/>
              </a:solidFill>
            </a:rPr>
            <a:t>Закаливание</a:t>
          </a:r>
        </a:p>
      </dgm:t>
    </dgm:pt>
    <dgm:pt modelId="{C0E6031A-4875-40D3-99F2-A3A77CEA3988}" type="parTrans" cxnId="{19413099-0253-40FD-8141-E77B7C5F54ED}">
      <dgm:prSet/>
      <dgm:spPr/>
      <dgm:t>
        <a:bodyPr/>
        <a:lstStyle/>
        <a:p>
          <a:endParaRPr lang="ru-RU"/>
        </a:p>
      </dgm:t>
    </dgm:pt>
    <dgm:pt modelId="{FDE16AD4-3126-4BC8-BCB0-DF8B7411C5A5}" type="sibTrans" cxnId="{19413099-0253-40FD-8141-E77B7C5F54ED}">
      <dgm:prSet/>
      <dgm:spPr/>
      <dgm:t>
        <a:bodyPr/>
        <a:lstStyle/>
        <a:p>
          <a:endParaRPr lang="ru-RU"/>
        </a:p>
      </dgm:t>
    </dgm:pt>
    <dgm:pt modelId="{02EB972C-66FA-4AEE-934C-D83A7C4DF72D}">
      <dgm:prSet custT="1"/>
      <dgm:spPr/>
      <dgm:t>
        <a:bodyPr/>
        <a:lstStyle/>
        <a:p>
          <a:r>
            <a:rPr lang="ru-RU" sz="1400" b="1" i="1" dirty="0">
              <a:solidFill>
                <a:schemeClr val="tx1"/>
              </a:solidFill>
            </a:rPr>
            <a:t>Навыки личной гигиены</a:t>
          </a:r>
        </a:p>
      </dgm:t>
    </dgm:pt>
    <dgm:pt modelId="{78269747-6DF7-4F3C-8BCF-D82155337EDC}" type="parTrans" cxnId="{C1CEB45B-B214-4093-886C-3A796878D566}">
      <dgm:prSet/>
      <dgm:spPr/>
      <dgm:t>
        <a:bodyPr/>
        <a:lstStyle/>
        <a:p>
          <a:endParaRPr lang="ru-RU"/>
        </a:p>
      </dgm:t>
    </dgm:pt>
    <dgm:pt modelId="{9F057C58-7BFA-4685-9DBD-60206ED66DF6}" type="sibTrans" cxnId="{C1CEB45B-B214-4093-886C-3A796878D566}">
      <dgm:prSet/>
      <dgm:spPr/>
      <dgm:t>
        <a:bodyPr/>
        <a:lstStyle/>
        <a:p>
          <a:endParaRPr lang="ru-RU"/>
        </a:p>
      </dgm:t>
    </dgm:pt>
    <dgm:pt modelId="{D580F9BA-F254-4C76-8ECB-3759BD8918CC}">
      <dgm:prSet custT="1"/>
      <dgm:spPr/>
      <dgm:t>
        <a:bodyPr/>
        <a:lstStyle/>
        <a:p>
          <a:r>
            <a:rPr lang="ru-RU" sz="1400" b="1" i="1" dirty="0">
              <a:solidFill>
                <a:schemeClr val="tx1"/>
              </a:solidFill>
            </a:rPr>
            <a:t>Полноценный сон</a:t>
          </a:r>
        </a:p>
      </dgm:t>
    </dgm:pt>
    <dgm:pt modelId="{99BF9D2D-D844-485F-907E-E8F42B1FB766}" type="parTrans" cxnId="{6ABDB7E7-AD63-485B-BA15-6CC032EF38F2}">
      <dgm:prSet/>
      <dgm:spPr/>
      <dgm:t>
        <a:bodyPr/>
        <a:lstStyle/>
        <a:p>
          <a:endParaRPr lang="ru-RU"/>
        </a:p>
      </dgm:t>
    </dgm:pt>
    <dgm:pt modelId="{DC258960-1A76-4452-8CEA-40DBAB3DAE8B}" type="sibTrans" cxnId="{6ABDB7E7-AD63-485B-BA15-6CC032EF38F2}">
      <dgm:prSet/>
      <dgm:spPr/>
      <dgm:t>
        <a:bodyPr/>
        <a:lstStyle/>
        <a:p>
          <a:endParaRPr lang="ru-RU"/>
        </a:p>
      </dgm:t>
    </dgm:pt>
    <dgm:pt modelId="{A8682A48-1B31-4387-B5AD-2CFEA898718A}">
      <dgm:prSet custT="1"/>
      <dgm:spPr/>
      <dgm:t>
        <a:bodyPr/>
        <a:lstStyle/>
        <a:p>
          <a:r>
            <a:rPr lang="ru-RU" sz="1400" b="1" i="1" dirty="0">
              <a:solidFill>
                <a:schemeClr val="tx1"/>
              </a:solidFill>
            </a:rPr>
            <a:t>Положительные эмоции</a:t>
          </a:r>
        </a:p>
      </dgm:t>
    </dgm:pt>
    <dgm:pt modelId="{DDED4DF3-E6B8-4861-9E1A-1794AE72C735}" type="parTrans" cxnId="{8A257663-FBC2-4092-80E2-CEB4C2C34370}">
      <dgm:prSet/>
      <dgm:spPr/>
      <dgm:t>
        <a:bodyPr/>
        <a:lstStyle/>
        <a:p>
          <a:endParaRPr lang="ru-RU"/>
        </a:p>
      </dgm:t>
    </dgm:pt>
    <dgm:pt modelId="{0102F350-A46F-4929-8FF2-47D775E09647}" type="sibTrans" cxnId="{8A257663-FBC2-4092-80E2-CEB4C2C34370}">
      <dgm:prSet/>
      <dgm:spPr/>
      <dgm:t>
        <a:bodyPr/>
        <a:lstStyle/>
        <a:p>
          <a:endParaRPr lang="ru-RU"/>
        </a:p>
      </dgm:t>
    </dgm:pt>
    <dgm:pt modelId="{3B6DA780-EB5A-4468-AB77-72B7A8E2FC28}">
      <dgm:prSet custT="1"/>
      <dgm:spPr/>
      <dgm:t>
        <a:bodyPr/>
        <a:lstStyle/>
        <a:p>
          <a:r>
            <a:rPr lang="ru-RU" sz="1400" b="1" i="1" dirty="0">
              <a:solidFill>
                <a:schemeClr val="tx1"/>
              </a:solidFill>
            </a:rPr>
            <a:t>Пример взрослого</a:t>
          </a:r>
        </a:p>
      </dgm:t>
    </dgm:pt>
    <dgm:pt modelId="{29AA94CC-4A7E-488A-991D-CEC6A90EDF14}" type="parTrans" cxnId="{813E2E47-179E-4E9D-BE58-2592D341F2A1}">
      <dgm:prSet/>
      <dgm:spPr/>
      <dgm:t>
        <a:bodyPr/>
        <a:lstStyle/>
        <a:p>
          <a:endParaRPr lang="ru-RU"/>
        </a:p>
      </dgm:t>
    </dgm:pt>
    <dgm:pt modelId="{FA3D084B-B012-405C-AF8F-E4E44AFFB49A}" type="sibTrans" cxnId="{813E2E47-179E-4E9D-BE58-2592D341F2A1}">
      <dgm:prSet/>
      <dgm:spPr/>
      <dgm:t>
        <a:bodyPr/>
        <a:lstStyle/>
        <a:p>
          <a:endParaRPr lang="ru-RU"/>
        </a:p>
      </dgm:t>
    </dgm:pt>
    <dgm:pt modelId="{1F3605C2-0D0F-4660-B881-504940029D98}">
      <dgm:prSet custT="1"/>
      <dgm:spPr/>
      <dgm:t>
        <a:bodyPr/>
        <a:lstStyle/>
        <a:p>
          <a:r>
            <a:rPr lang="ru-RU" sz="1200" b="1" i="1" dirty="0">
              <a:solidFill>
                <a:schemeClr val="tx1"/>
              </a:solidFill>
            </a:rPr>
            <a:t>Формирование понятий и представлений о человеке, здоровье, ЗОЖ.</a:t>
          </a:r>
        </a:p>
      </dgm:t>
    </dgm:pt>
    <dgm:pt modelId="{0522AE2B-DD4D-4A95-85DE-1D953E84FDFA}" type="parTrans" cxnId="{0848D4FA-C5A6-42B0-B8B5-D79151292A7F}">
      <dgm:prSet/>
      <dgm:spPr/>
      <dgm:t>
        <a:bodyPr/>
        <a:lstStyle/>
        <a:p>
          <a:endParaRPr lang="ru-RU"/>
        </a:p>
      </dgm:t>
    </dgm:pt>
    <dgm:pt modelId="{DF520CC0-0FB5-4813-87ED-74D12F425494}" type="sibTrans" cxnId="{0848D4FA-C5A6-42B0-B8B5-D79151292A7F}">
      <dgm:prSet/>
      <dgm:spPr/>
      <dgm:t>
        <a:bodyPr/>
        <a:lstStyle/>
        <a:p>
          <a:endParaRPr lang="ru-RU"/>
        </a:p>
      </dgm:t>
    </dgm:pt>
    <dgm:pt modelId="{0BF898BB-DB57-4E5C-ABD1-09E11DA65C65}">
      <dgm:prSet custT="1"/>
      <dgm:spPr/>
      <dgm:t>
        <a:bodyPr/>
        <a:lstStyle/>
        <a:p>
          <a:r>
            <a:rPr lang="ru-RU" sz="1400" b="1" i="1" dirty="0">
              <a:solidFill>
                <a:schemeClr val="tx1"/>
              </a:solidFill>
            </a:rPr>
            <a:t>Профилактические мероприятия </a:t>
          </a:r>
        </a:p>
      </dgm:t>
    </dgm:pt>
    <dgm:pt modelId="{0754B7B3-1130-4F5F-B46A-692716413D5D}" type="parTrans" cxnId="{AAD1F59F-3880-4F0B-B95B-23E48F9AE143}">
      <dgm:prSet/>
      <dgm:spPr/>
      <dgm:t>
        <a:bodyPr/>
        <a:lstStyle/>
        <a:p>
          <a:endParaRPr lang="ru-RU"/>
        </a:p>
      </dgm:t>
    </dgm:pt>
    <dgm:pt modelId="{4E0320B7-2C78-4D24-B4DA-EB7724588365}" type="sibTrans" cxnId="{AAD1F59F-3880-4F0B-B95B-23E48F9AE143}">
      <dgm:prSet/>
      <dgm:spPr/>
      <dgm:t>
        <a:bodyPr/>
        <a:lstStyle/>
        <a:p>
          <a:endParaRPr lang="ru-RU"/>
        </a:p>
      </dgm:t>
    </dgm:pt>
    <dgm:pt modelId="{7067580B-30D0-4CD5-BA9B-85DD24B84592}" type="pres">
      <dgm:prSet presAssocID="{457EE44E-4614-4E54-A05A-8E236B38E100}" presName="diagram" presStyleCnt="0">
        <dgm:presLayoutVars>
          <dgm:dir/>
          <dgm:resizeHandles val="exact"/>
        </dgm:presLayoutVars>
      </dgm:prSet>
      <dgm:spPr/>
    </dgm:pt>
    <dgm:pt modelId="{051A86A1-86C6-489E-8964-09B954AFD155}" type="pres">
      <dgm:prSet presAssocID="{16A87FCC-8A45-495F-BBD9-33C467065169}" presName="node" presStyleLbl="node1" presStyleIdx="0" presStyleCnt="12" custLinFactNeighborX="-28815" custLinFactNeighborY="1173">
        <dgm:presLayoutVars>
          <dgm:bulletEnabled val="1"/>
        </dgm:presLayoutVars>
      </dgm:prSet>
      <dgm:spPr>
        <a:prstGeom prst="ellipse">
          <a:avLst/>
        </a:prstGeom>
      </dgm:spPr>
    </dgm:pt>
    <dgm:pt modelId="{8C3E4607-D2D1-4662-AF58-99519CE61186}" type="pres">
      <dgm:prSet presAssocID="{D8DDE172-940D-4E5B-96F7-13DDB0D1E073}" presName="sibTrans" presStyleCnt="0"/>
      <dgm:spPr/>
    </dgm:pt>
    <dgm:pt modelId="{680CCCB6-B675-4EC8-97AB-DE885EB80C9F}" type="pres">
      <dgm:prSet presAssocID="{3F372367-C643-4E07-835A-A924F0145B1F}" presName="node" presStyleLbl="node1" presStyleIdx="1" presStyleCnt="12" custLinFactX="-7198" custLinFactNeighborX="-100000" custLinFactNeighborY="69241">
        <dgm:presLayoutVars>
          <dgm:bulletEnabled val="1"/>
        </dgm:presLayoutVars>
      </dgm:prSet>
      <dgm:spPr>
        <a:prstGeom prst="ellipse">
          <a:avLst/>
        </a:prstGeom>
      </dgm:spPr>
    </dgm:pt>
    <dgm:pt modelId="{C8745304-6EAA-49D6-A896-9A48DF907570}" type="pres">
      <dgm:prSet presAssocID="{F6D202F1-4743-400C-BA98-A00494BFD3F1}" presName="sibTrans" presStyleCnt="0"/>
      <dgm:spPr/>
    </dgm:pt>
    <dgm:pt modelId="{152CD2D9-06B5-41B3-AFE1-816766F5EC99}" type="pres">
      <dgm:prSet presAssocID="{84C7CDD3-6B78-4409-B3FE-473657D6A574}" presName="node" presStyleLbl="node1" presStyleIdx="2" presStyleCnt="12" custLinFactX="-100000" custLinFactY="42109" custLinFactNeighborX="-101572" custLinFactNeighborY="100000">
        <dgm:presLayoutVars>
          <dgm:bulletEnabled val="1"/>
        </dgm:presLayoutVars>
      </dgm:prSet>
      <dgm:spPr>
        <a:prstGeom prst="ellipse">
          <a:avLst/>
        </a:prstGeom>
      </dgm:spPr>
    </dgm:pt>
    <dgm:pt modelId="{169EC4EA-D351-477A-84DA-8AC813A8A936}" type="pres">
      <dgm:prSet presAssocID="{173374FE-5195-434E-BA72-A0C1F03F76F8}" presName="sibTrans" presStyleCnt="0"/>
      <dgm:spPr/>
    </dgm:pt>
    <dgm:pt modelId="{F24936C7-B360-4F81-BE3B-2C68C3054F26}" type="pres">
      <dgm:prSet presAssocID="{7DEB5AB9-8304-4E5C-9EBC-AFB7C3CE8F54}" presName="node" presStyleLbl="node1" presStyleIdx="3" presStyleCnt="12" custLinFactX="-100000" custLinFactY="100000" custLinFactNeighborX="-191382" custLinFactNeighborY="118394">
        <dgm:presLayoutVars>
          <dgm:bulletEnabled val="1"/>
        </dgm:presLayoutVars>
      </dgm:prSet>
      <dgm:spPr>
        <a:prstGeom prst="ellipse">
          <a:avLst/>
        </a:prstGeom>
      </dgm:spPr>
    </dgm:pt>
    <dgm:pt modelId="{32EFDD27-33FD-4249-9764-3388014D682B}" type="pres">
      <dgm:prSet presAssocID="{437F0047-B44C-45AC-96F4-EF954F4D69C2}" presName="sibTrans" presStyleCnt="0"/>
      <dgm:spPr/>
    </dgm:pt>
    <dgm:pt modelId="{EFF3D10B-C6B0-4254-8955-0F42E337312D}" type="pres">
      <dgm:prSet presAssocID="{3D99DE05-705D-46FB-AA51-948AE81EBD8D}" presName="node" presStyleLbl="node1" presStyleIdx="4" presStyleCnt="12" custLinFactY="76054" custLinFactNeighborX="81758" custLinFactNeighborY="100000">
        <dgm:presLayoutVars>
          <dgm:bulletEnabled val="1"/>
        </dgm:presLayoutVars>
      </dgm:prSet>
      <dgm:spPr>
        <a:prstGeom prst="ellipse">
          <a:avLst/>
        </a:prstGeom>
      </dgm:spPr>
    </dgm:pt>
    <dgm:pt modelId="{AA4E1467-F9D1-4DEA-87AA-C6562412FE01}" type="pres">
      <dgm:prSet presAssocID="{FDE16AD4-3126-4BC8-BCB0-DF8B7411C5A5}" presName="sibTrans" presStyleCnt="0"/>
      <dgm:spPr/>
    </dgm:pt>
    <dgm:pt modelId="{1092E5FD-F2BB-49A6-92B6-EA04F6F4DD4E}" type="pres">
      <dgm:prSet presAssocID="{02EB972C-66FA-4AEE-934C-D83A7C4DF72D}" presName="node" presStyleLbl="node1" presStyleIdx="5" presStyleCnt="12" custLinFactX="100000" custLinFactY="-14063" custLinFactNeighborX="154491" custLinFactNeighborY="-100000">
        <dgm:presLayoutVars>
          <dgm:bulletEnabled val="1"/>
        </dgm:presLayoutVars>
      </dgm:prSet>
      <dgm:spPr>
        <a:prstGeom prst="ellipse">
          <a:avLst/>
        </a:prstGeom>
      </dgm:spPr>
    </dgm:pt>
    <dgm:pt modelId="{22479859-81E5-4498-89AB-A1F3863B4C98}" type="pres">
      <dgm:prSet presAssocID="{9F057C58-7BFA-4685-9DBD-60206ED66DF6}" presName="sibTrans" presStyleCnt="0"/>
      <dgm:spPr/>
    </dgm:pt>
    <dgm:pt modelId="{BCF288C5-FE31-4EE6-AD9D-E28C2A0E348B}" type="pres">
      <dgm:prSet presAssocID="{D580F9BA-F254-4C76-8ECB-3759BD8918CC}" presName="node" presStyleLbl="node1" presStyleIdx="6" presStyleCnt="12" custScaleX="103431" custLinFactX="19262" custLinFactNeighborX="100000" custLinFactNeighborY="-35873">
        <dgm:presLayoutVars>
          <dgm:bulletEnabled val="1"/>
        </dgm:presLayoutVars>
      </dgm:prSet>
      <dgm:spPr>
        <a:prstGeom prst="ellipse">
          <a:avLst/>
        </a:prstGeom>
      </dgm:spPr>
    </dgm:pt>
    <dgm:pt modelId="{80E36D81-B1D0-4376-B671-5CDCB50EA970}" type="pres">
      <dgm:prSet presAssocID="{DC258960-1A76-4452-8CEA-40DBAB3DAE8B}" presName="sibTrans" presStyleCnt="0"/>
      <dgm:spPr/>
    </dgm:pt>
    <dgm:pt modelId="{2DE499A9-9E71-4286-9B95-B362447DE5BC}" type="pres">
      <dgm:prSet presAssocID="{A8682A48-1B31-4387-B5AD-2CFEA898718A}" presName="node" presStyleLbl="node1" presStyleIdx="7" presStyleCnt="12" custLinFactNeighborX="-16577" custLinFactNeighborY="34722">
        <dgm:presLayoutVars>
          <dgm:bulletEnabled val="1"/>
        </dgm:presLayoutVars>
      </dgm:prSet>
      <dgm:spPr>
        <a:prstGeom prst="ellipse">
          <a:avLst/>
        </a:prstGeom>
      </dgm:spPr>
    </dgm:pt>
    <dgm:pt modelId="{CD6A4880-090A-43C4-89AA-DD47B9A61A18}" type="pres">
      <dgm:prSet presAssocID="{0102F350-A46F-4929-8FF2-47D775E09647}" presName="sibTrans" presStyleCnt="0"/>
      <dgm:spPr/>
    </dgm:pt>
    <dgm:pt modelId="{CD3BAC4C-7573-4E8B-8328-A6FF479A1221}" type="pres">
      <dgm:prSet presAssocID="{3B6DA780-EB5A-4468-AB77-72B7A8E2FC28}" presName="node" presStyleLbl="node1" presStyleIdx="8" presStyleCnt="12" custAng="0" custLinFactX="119667" custLinFactNeighborX="200000" custLinFactNeighborY="-76986">
        <dgm:presLayoutVars>
          <dgm:bulletEnabled val="1"/>
        </dgm:presLayoutVars>
      </dgm:prSet>
      <dgm:spPr>
        <a:prstGeom prst="ellipse">
          <a:avLst/>
        </a:prstGeom>
      </dgm:spPr>
    </dgm:pt>
    <dgm:pt modelId="{EA140A56-CF0E-4F3F-852F-D48BC94B21F5}" type="pres">
      <dgm:prSet presAssocID="{FA3D084B-B012-405C-AF8F-E4E44AFFB49A}" presName="sibTrans" presStyleCnt="0"/>
      <dgm:spPr/>
    </dgm:pt>
    <dgm:pt modelId="{2E052099-B653-4BDF-B44C-C76A2BC9553A}" type="pres">
      <dgm:prSet presAssocID="{1F3605C2-0D0F-4660-B881-504940029D98}" presName="node" presStyleLbl="node1" presStyleIdx="9" presStyleCnt="12" custScaleX="103399" custScaleY="93718" custLinFactX="86348" custLinFactNeighborX="100000" custLinFactNeighborY="6248">
        <dgm:presLayoutVars>
          <dgm:bulletEnabled val="1"/>
        </dgm:presLayoutVars>
      </dgm:prSet>
      <dgm:spPr>
        <a:prstGeom prst="ellipse">
          <a:avLst/>
        </a:prstGeom>
      </dgm:spPr>
    </dgm:pt>
    <dgm:pt modelId="{BFEB951C-2F1F-4CA0-B8A9-6EDE38DCB75D}" type="pres">
      <dgm:prSet presAssocID="{DF520CC0-0FB5-4813-87ED-74D12F425494}" presName="sibTrans" presStyleCnt="0"/>
      <dgm:spPr/>
    </dgm:pt>
    <dgm:pt modelId="{B23D8AE7-A96F-4891-A020-5C8A10D07819}" type="pres">
      <dgm:prSet presAssocID="{0BF898BB-DB57-4E5C-ABD1-09E11DA65C65}" presName="node" presStyleLbl="node1" presStyleIdx="10" presStyleCnt="12" custLinFactNeighborX="-22538" custLinFactNeighborY="21024">
        <dgm:presLayoutVars>
          <dgm:bulletEnabled val="1"/>
        </dgm:presLayoutVars>
      </dgm:prSet>
      <dgm:spPr>
        <a:prstGeom prst="ellipse">
          <a:avLst/>
        </a:prstGeom>
      </dgm:spPr>
    </dgm:pt>
    <dgm:pt modelId="{1E3FF39A-5726-4E97-AA27-E2DEFC14B5C2}" type="pres">
      <dgm:prSet presAssocID="{4E0320B7-2C78-4D24-B4DA-EB7724588365}" presName="sibTrans" presStyleCnt="0"/>
      <dgm:spPr/>
    </dgm:pt>
    <dgm:pt modelId="{CB3C068C-49AC-4590-A247-3183B1782079}" type="pres">
      <dgm:prSet presAssocID="{7566A005-3651-4731-9BD3-68307F993313}" presName="node" presStyleLbl="node1" presStyleIdx="11" presStyleCnt="12" custScaleX="153587" custScaleY="235790" custLinFactX="-62796" custLinFactY="-100000" custLinFactNeighborX="-100000" custLinFactNeighborY="-133446">
        <dgm:presLayoutVars>
          <dgm:bulletEnabled val="1"/>
        </dgm:presLayoutVars>
      </dgm:prSet>
      <dgm:spPr>
        <a:prstGeom prst="sun">
          <a:avLst/>
        </a:prstGeom>
      </dgm:spPr>
    </dgm:pt>
  </dgm:ptLst>
  <dgm:cxnLst>
    <dgm:cxn modelId="{0CA3AF0A-6D09-455A-8E13-B8C3DDB4E0C3}" type="presOf" srcId="{7DEB5AB9-8304-4E5C-9EBC-AFB7C3CE8F54}" destId="{F24936C7-B360-4F81-BE3B-2C68C3054F26}" srcOrd="0" destOrd="0" presId="urn:microsoft.com/office/officeart/2005/8/layout/default"/>
    <dgm:cxn modelId="{663AA629-05C9-4518-9E45-F5FE41053A8D}" type="presOf" srcId="{3B6DA780-EB5A-4468-AB77-72B7A8E2FC28}" destId="{CD3BAC4C-7573-4E8B-8328-A6FF479A1221}" srcOrd="0" destOrd="0" presId="urn:microsoft.com/office/officeart/2005/8/layout/default"/>
    <dgm:cxn modelId="{80681B36-C362-4E90-98BE-202003C3ABDA}" type="presOf" srcId="{1F3605C2-0D0F-4660-B881-504940029D98}" destId="{2E052099-B653-4BDF-B44C-C76A2BC9553A}" srcOrd="0" destOrd="0" presId="urn:microsoft.com/office/officeart/2005/8/layout/default"/>
    <dgm:cxn modelId="{C1CEB45B-B214-4093-886C-3A796878D566}" srcId="{457EE44E-4614-4E54-A05A-8E236B38E100}" destId="{02EB972C-66FA-4AEE-934C-D83A7C4DF72D}" srcOrd="5" destOrd="0" parTransId="{78269747-6DF7-4F3C-8BCF-D82155337EDC}" sibTransId="{9F057C58-7BFA-4685-9DBD-60206ED66DF6}"/>
    <dgm:cxn modelId="{8A257663-FBC2-4092-80E2-CEB4C2C34370}" srcId="{457EE44E-4614-4E54-A05A-8E236B38E100}" destId="{A8682A48-1B31-4387-B5AD-2CFEA898718A}" srcOrd="7" destOrd="0" parTransId="{DDED4DF3-E6B8-4861-9E1A-1794AE72C735}" sibTransId="{0102F350-A46F-4929-8FF2-47D775E09647}"/>
    <dgm:cxn modelId="{813E2E47-179E-4E9D-BE58-2592D341F2A1}" srcId="{457EE44E-4614-4E54-A05A-8E236B38E100}" destId="{3B6DA780-EB5A-4468-AB77-72B7A8E2FC28}" srcOrd="8" destOrd="0" parTransId="{29AA94CC-4A7E-488A-991D-CEC6A90EDF14}" sibTransId="{FA3D084B-B012-405C-AF8F-E4E44AFFB49A}"/>
    <dgm:cxn modelId="{F8E7784A-177A-4A7C-9A6C-23A7BE922E0A}" type="presOf" srcId="{16A87FCC-8A45-495F-BBD9-33C467065169}" destId="{051A86A1-86C6-489E-8964-09B954AFD155}" srcOrd="0" destOrd="0" presId="urn:microsoft.com/office/officeart/2005/8/layout/default"/>
    <dgm:cxn modelId="{53A6584B-94FC-42A5-9EF6-7A3458699BF5}" srcId="{457EE44E-4614-4E54-A05A-8E236B38E100}" destId="{84C7CDD3-6B78-4409-B3FE-473657D6A574}" srcOrd="2" destOrd="0" parTransId="{77C23C1D-B02D-4AD4-B3B8-ABDDAC038A9F}" sibTransId="{173374FE-5195-434E-BA72-A0C1F03F76F8}"/>
    <dgm:cxn modelId="{AF871976-E142-442C-80E2-6A1119E614F7}" type="presOf" srcId="{3F372367-C643-4E07-835A-A924F0145B1F}" destId="{680CCCB6-B675-4EC8-97AB-DE885EB80C9F}" srcOrd="0" destOrd="0" presId="urn:microsoft.com/office/officeart/2005/8/layout/default"/>
    <dgm:cxn modelId="{B1254757-EB82-4AB0-B7B8-6D1C6F82137D}" type="presOf" srcId="{02EB972C-66FA-4AEE-934C-D83A7C4DF72D}" destId="{1092E5FD-F2BB-49A6-92B6-EA04F6F4DD4E}" srcOrd="0" destOrd="0" presId="urn:microsoft.com/office/officeart/2005/8/layout/default"/>
    <dgm:cxn modelId="{06EBB87D-D99B-4CFB-B530-26A227C14B5D}" type="presOf" srcId="{7566A005-3651-4731-9BD3-68307F993313}" destId="{CB3C068C-49AC-4590-A247-3183B1782079}" srcOrd="0" destOrd="0" presId="urn:microsoft.com/office/officeart/2005/8/layout/default"/>
    <dgm:cxn modelId="{3A014583-00FE-4073-A15C-644A44D59797}" srcId="{457EE44E-4614-4E54-A05A-8E236B38E100}" destId="{7566A005-3651-4731-9BD3-68307F993313}" srcOrd="11" destOrd="0" parTransId="{7204AD41-B04B-42EB-8859-DB7C06BC0484}" sibTransId="{5620C610-8595-42E8-B927-EAEEF90AD464}"/>
    <dgm:cxn modelId="{279D4C83-466F-4186-91E4-96C30E4D658F}" type="presOf" srcId="{0BF898BB-DB57-4E5C-ABD1-09E11DA65C65}" destId="{B23D8AE7-A96F-4891-A020-5C8A10D07819}" srcOrd="0" destOrd="0" presId="urn:microsoft.com/office/officeart/2005/8/layout/default"/>
    <dgm:cxn modelId="{4D63D390-A632-43B7-950C-69E0DAC5762C}" type="presOf" srcId="{A8682A48-1B31-4387-B5AD-2CFEA898718A}" destId="{2DE499A9-9E71-4286-9B95-B362447DE5BC}" srcOrd="0" destOrd="0" presId="urn:microsoft.com/office/officeart/2005/8/layout/default"/>
    <dgm:cxn modelId="{60435492-4378-4657-9601-40CABFE64636}" srcId="{457EE44E-4614-4E54-A05A-8E236B38E100}" destId="{3F372367-C643-4E07-835A-A924F0145B1F}" srcOrd="1" destOrd="0" parTransId="{1D7DAA35-8C0B-48FB-AA8D-34B09B925EE5}" sibTransId="{F6D202F1-4743-400C-BA98-A00494BFD3F1}"/>
    <dgm:cxn modelId="{19413099-0253-40FD-8141-E77B7C5F54ED}" srcId="{457EE44E-4614-4E54-A05A-8E236B38E100}" destId="{3D99DE05-705D-46FB-AA51-948AE81EBD8D}" srcOrd="4" destOrd="0" parTransId="{C0E6031A-4875-40D3-99F2-A3A77CEA3988}" sibTransId="{FDE16AD4-3126-4BC8-BCB0-DF8B7411C5A5}"/>
    <dgm:cxn modelId="{AAD1F59F-3880-4F0B-B95B-23E48F9AE143}" srcId="{457EE44E-4614-4E54-A05A-8E236B38E100}" destId="{0BF898BB-DB57-4E5C-ABD1-09E11DA65C65}" srcOrd="10" destOrd="0" parTransId="{0754B7B3-1130-4F5F-B46A-692716413D5D}" sibTransId="{4E0320B7-2C78-4D24-B4DA-EB7724588365}"/>
    <dgm:cxn modelId="{B09E36A7-FAA7-4DB9-836E-443961A66CC2}" type="presOf" srcId="{457EE44E-4614-4E54-A05A-8E236B38E100}" destId="{7067580B-30D0-4CD5-BA9B-85DD24B84592}" srcOrd="0" destOrd="0" presId="urn:microsoft.com/office/officeart/2005/8/layout/default"/>
    <dgm:cxn modelId="{039420D3-128A-45DB-9A92-6B6DB7A33156}" srcId="{457EE44E-4614-4E54-A05A-8E236B38E100}" destId="{7DEB5AB9-8304-4E5C-9EBC-AFB7C3CE8F54}" srcOrd="3" destOrd="0" parTransId="{578F8CDE-4C9C-4B01-948B-42D655643204}" sibTransId="{437F0047-B44C-45AC-96F4-EF954F4D69C2}"/>
    <dgm:cxn modelId="{AE42B2D4-00EA-42C5-8755-82FE31B591C3}" type="presOf" srcId="{D580F9BA-F254-4C76-8ECB-3759BD8918CC}" destId="{BCF288C5-FE31-4EE6-AD9D-E28C2A0E348B}" srcOrd="0" destOrd="0" presId="urn:microsoft.com/office/officeart/2005/8/layout/default"/>
    <dgm:cxn modelId="{5B199ADD-C937-44ED-A6C5-470785570B1F}" srcId="{457EE44E-4614-4E54-A05A-8E236B38E100}" destId="{16A87FCC-8A45-495F-BBD9-33C467065169}" srcOrd="0" destOrd="0" parTransId="{88B5EE29-BC2D-4E8A-85B4-FB896CA3B56C}" sibTransId="{D8DDE172-940D-4E5B-96F7-13DDB0D1E073}"/>
    <dgm:cxn modelId="{87DC28E1-B21A-4C9F-96DC-234E0A39DA7B}" type="presOf" srcId="{84C7CDD3-6B78-4409-B3FE-473657D6A574}" destId="{152CD2D9-06B5-41B3-AFE1-816766F5EC99}" srcOrd="0" destOrd="0" presId="urn:microsoft.com/office/officeart/2005/8/layout/default"/>
    <dgm:cxn modelId="{6ABDB7E7-AD63-485B-BA15-6CC032EF38F2}" srcId="{457EE44E-4614-4E54-A05A-8E236B38E100}" destId="{D580F9BA-F254-4C76-8ECB-3759BD8918CC}" srcOrd="6" destOrd="0" parTransId="{99BF9D2D-D844-485F-907E-E8F42B1FB766}" sibTransId="{DC258960-1A76-4452-8CEA-40DBAB3DAE8B}"/>
    <dgm:cxn modelId="{448271EC-54BF-4157-A274-DD2C1A3DF413}" type="presOf" srcId="{3D99DE05-705D-46FB-AA51-948AE81EBD8D}" destId="{EFF3D10B-C6B0-4254-8955-0F42E337312D}" srcOrd="0" destOrd="0" presId="urn:microsoft.com/office/officeart/2005/8/layout/default"/>
    <dgm:cxn modelId="{0848D4FA-C5A6-42B0-B8B5-D79151292A7F}" srcId="{457EE44E-4614-4E54-A05A-8E236B38E100}" destId="{1F3605C2-0D0F-4660-B881-504940029D98}" srcOrd="9" destOrd="0" parTransId="{0522AE2B-DD4D-4A95-85DE-1D953E84FDFA}" sibTransId="{DF520CC0-0FB5-4813-87ED-74D12F425494}"/>
    <dgm:cxn modelId="{FA0B1AFF-4DC0-4A65-AC2C-6D58B2AC53DE}" type="presParOf" srcId="{7067580B-30D0-4CD5-BA9B-85DD24B84592}" destId="{051A86A1-86C6-489E-8964-09B954AFD155}" srcOrd="0" destOrd="0" presId="urn:microsoft.com/office/officeart/2005/8/layout/default"/>
    <dgm:cxn modelId="{3E89CBCB-1CAC-47B8-9A9B-FAA749A59ED5}" type="presParOf" srcId="{7067580B-30D0-4CD5-BA9B-85DD24B84592}" destId="{8C3E4607-D2D1-4662-AF58-99519CE61186}" srcOrd="1" destOrd="0" presId="urn:microsoft.com/office/officeart/2005/8/layout/default"/>
    <dgm:cxn modelId="{F1A62C36-50A8-46FF-AEC6-FD666BA595B8}" type="presParOf" srcId="{7067580B-30D0-4CD5-BA9B-85DD24B84592}" destId="{680CCCB6-B675-4EC8-97AB-DE885EB80C9F}" srcOrd="2" destOrd="0" presId="urn:microsoft.com/office/officeart/2005/8/layout/default"/>
    <dgm:cxn modelId="{B2A3CBCC-4D90-4F5F-AD9D-92019C4286AC}" type="presParOf" srcId="{7067580B-30D0-4CD5-BA9B-85DD24B84592}" destId="{C8745304-6EAA-49D6-A896-9A48DF907570}" srcOrd="3" destOrd="0" presId="urn:microsoft.com/office/officeart/2005/8/layout/default"/>
    <dgm:cxn modelId="{9F0956BE-89C2-46B5-B364-5DCE276B9F5C}" type="presParOf" srcId="{7067580B-30D0-4CD5-BA9B-85DD24B84592}" destId="{152CD2D9-06B5-41B3-AFE1-816766F5EC99}" srcOrd="4" destOrd="0" presId="urn:microsoft.com/office/officeart/2005/8/layout/default"/>
    <dgm:cxn modelId="{450B21DE-C76A-4B73-8DBE-717AECF2939E}" type="presParOf" srcId="{7067580B-30D0-4CD5-BA9B-85DD24B84592}" destId="{169EC4EA-D351-477A-84DA-8AC813A8A936}" srcOrd="5" destOrd="0" presId="urn:microsoft.com/office/officeart/2005/8/layout/default"/>
    <dgm:cxn modelId="{37D71CA6-35A4-441A-8844-9A34AB5AECFE}" type="presParOf" srcId="{7067580B-30D0-4CD5-BA9B-85DD24B84592}" destId="{F24936C7-B360-4F81-BE3B-2C68C3054F26}" srcOrd="6" destOrd="0" presId="urn:microsoft.com/office/officeart/2005/8/layout/default"/>
    <dgm:cxn modelId="{E0766B40-F446-4A20-A910-874BA995B277}" type="presParOf" srcId="{7067580B-30D0-4CD5-BA9B-85DD24B84592}" destId="{32EFDD27-33FD-4249-9764-3388014D682B}" srcOrd="7" destOrd="0" presId="urn:microsoft.com/office/officeart/2005/8/layout/default"/>
    <dgm:cxn modelId="{327C0AC8-E9B6-46C1-A030-B767AA599254}" type="presParOf" srcId="{7067580B-30D0-4CD5-BA9B-85DD24B84592}" destId="{EFF3D10B-C6B0-4254-8955-0F42E337312D}" srcOrd="8" destOrd="0" presId="urn:microsoft.com/office/officeart/2005/8/layout/default"/>
    <dgm:cxn modelId="{81F85427-2556-4574-9AC2-59C02F3041E2}" type="presParOf" srcId="{7067580B-30D0-4CD5-BA9B-85DD24B84592}" destId="{AA4E1467-F9D1-4DEA-87AA-C6562412FE01}" srcOrd="9" destOrd="0" presId="urn:microsoft.com/office/officeart/2005/8/layout/default"/>
    <dgm:cxn modelId="{4884F02D-DC3D-460A-B7CA-D620E67EE6BF}" type="presParOf" srcId="{7067580B-30D0-4CD5-BA9B-85DD24B84592}" destId="{1092E5FD-F2BB-49A6-92B6-EA04F6F4DD4E}" srcOrd="10" destOrd="0" presId="urn:microsoft.com/office/officeart/2005/8/layout/default"/>
    <dgm:cxn modelId="{38958EEA-0AC0-409E-806D-89BD0A7218EA}" type="presParOf" srcId="{7067580B-30D0-4CD5-BA9B-85DD24B84592}" destId="{22479859-81E5-4498-89AB-A1F3863B4C98}" srcOrd="11" destOrd="0" presId="urn:microsoft.com/office/officeart/2005/8/layout/default"/>
    <dgm:cxn modelId="{C084AA78-6D3C-4BAD-B1D3-07FD87EBAE8B}" type="presParOf" srcId="{7067580B-30D0-4CD5-BA9B-85DD24B84592}" destId="{BCF288C5-FE31-4EE6-AD9D-E28C2A0E348B}" srcOrd="12" destOrd="0" presId="urn:microsoft.com/office/officeart/2005/8/layout/default"/>
    <dgm:cxn modelId="{44F6E78C-8672-4F20-A8C9-F872604A1B18}" type="presParOf" srcId="{7067580B-30D0-4CD5-BA9B-85DD24B84592}" destId="{80E36D81-B1D0-4376-B671-5CDCB50EA970}" srcOrd="13" destOrd="0" presId="urn:microsoft.com/office/officeart/2005/8/layout/default"/>
    <dgm:cxn modelId="{D8B334BE-CA02-4395-80C6-9A5F5575528C}" type="presParOf" srcId="{7067580B-30D0-4CD5-BA9B-85DD24B84592}" destId="{2DE499A9-9E71-4286-9B95-B362447DE5BC}" srcOrd="14" destOrd="0" presId="urn:microsoft.com/office/officeart/2005/8/layout/default"/>
    <dgm:cxn modelId="{9161D963-4295-446D-A56A-F2385045B826}" type="presParOf" srcId="{7067580B-30D0-4CD5-BA9B-85DD24B84592}" destId="{CD6A4880-090A-43C4-89AA-DD47B9A61A18}" srcOrd="15" destOrd="0" presId="urn:microsoft.com/office/officeart/2005/8/layout/default"/>
    <dgm:cxn modelId="{21764BB5-ED0D-483C-A827-03E4746E4B64}" type="presParOf" srcId="{7067580B-30D0-4CD5-BA9B-85DD24B84592}" destId="{CD3BAC4C-7573-4E8B-8328-A6FF479A1221}" srcOrd="16" destOrd="0" presId="urn:microsoft.com/office/officeart/2005/8/layout/default"/>
    <dgm:cxn modelId="{EB7C032B-C18A-4336-A419-F6A4085B56EB}" type="presParOf" srcId="{7067580B-30D0-4CD5-BA9B-85DD24B84592}" destId="{EA140A56-CF0E-4F3F-852F-D48BC94B21F5}" srcOrd="17" destOrd="0" presId="urn:microsoft.com/office/officeart/2005/8/layout/default"/>
    <dgm:cxn modelId="{A0BBF9C6-60FB-47A4-A9CC-89CA553A7D6D}" type="presParOf" srcId="{7067580B-30D0-4CD5-BA9B-85DD24B84592}" destId="{2E052099-B653-4BDF-B44C-C76A2BC9553A}" srcOrd="18" destOrd="0" presId="urn:microsoft.com/office/officeart/2005/8/layout/default"/>
    <dgm:cxn modelId="{E193874C-B8AA-4776-8DFD-EB0DBD78C7DB}" type="presParOf" srcId="{7067580B-30D0-4CD5-BA9B-85DD24B84592}" destId="{BFEB951C-2F1F-4CA0-B8A9-6EDE38DCB75D}" srcOrd="19" destOrd="0" presId="urn:microsoft.com/office/officeart/2005/8/layout/default"/>
    <dgm:cxn modelId="{860A4F0F-CA4D-4813-B1BB-A4D41EDD66B1}" type="presParOf" srcId="{7067580B-30D0-4CD5-BA9B-85DD24B84592}" destId="{B23D8AE7-A96F-4891-A020-5C8A10D07819}" srcOrd="20" destOrd="0" presId="urn:microsoft.com/office/officeart/2005/8/layout/default"/>
    <dgm:cxn modelId="{84E4AEF4-E686-4DFE-9C98-7E686C27E3E3}" type="presParOf" srcId="{7067580B-30D0-4CD5-BA9B-85DD24B84592}" destId="{1E3FF39A-5726-4E97-AA27-E2DEFC14B5C2}" srcOrd="21" destOrd="0" presId="urn:microsoft.com/office/officeart/2005/8/layout/default"/>
    <dgm:cxn modelId="{93E91C6D-CA6A-42B3-B0BC-245D9A28B302}" type="presParOf" srcId="{7067580B-30D0-4CD5-BA9B-85DD24B84592}" destId="{CB3C068C-49AC-4590-A247-3183B1782079}" srcOrd="2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1A86A1-86C6-489E-8964-09B954AFD155}">
      <dsp:nvSpPr>
        <dsp:cNvPr id="0" name=""/>
        <dsp:cNvSpPr/>
      </dsp:nvSpPr>
      <dsp:spPr>
        <a:xfrm>
          <a:off x="358615" y="12881"/>
          <a:ext cx="1643964" cy="98637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i="1" kern="1200" dirty="0">
              <a:solidFill>
                <a:schemeClr val="tx1"/>
              </a:solidFill>
            </a:rPr>
            <a:t>Режим дня</a:t>
          </a:r>
        </a:p>
      </dsp:txBody>
      <dsp:txXfrm>
        <a:off x="599368" y="157333"/>
        <a:ext cx="1162458" cy="697474"/>
      </dsp:txXfrm>
    </dsp:sp>
    <dsp:sp modelId="{680CCCB6-B675-4EC8-97AB-DE885EB80C9F}">
      <dsp:nvSpPr>
        <dsp:cNvPr id="0" name=""/>
        <dsp:cNvSpPr/>
      </dsp:nvSpPr>
      <dsp:spPr>
        <a:xfrm>
          <a:off x="878387" y="684289"/>
          <a:ext cx="1643964" cy="98637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i="1" kern="1200" dirty="0">
              <a:solidFill>
                <a:schemeClr val="tx1"/>
              </a:solidFill>
            </a:rPr>
            <a:t>Физические нагрузки</a:t>
          </a:r>
        </a:p>
      </dsp:txBody>
      <dsp:txXfrm>
        <a:off x="1119140" y="828741"/>
        <a:ext cx="1162458" cy="697474"/>
      </dsp:txXfrm>
    </dsp:sp>
    <dsp:sp modelId="{152CD2D9-06B5-41B3-AFE1-816766F5EC99}">
      <dsp:nvSpPr>
        <dsp:cNvPr id="0" name=""/>
        <dsp:cNvSpPr/>
      </dsp:nvSpPr>
      <dsp:spPr>
        <a:xfrm>
          <a:off x="1135273" y="1403044"/>
          <a:ext cx="1643964" cy="98637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i="1" kern="1200" dirty="0">
              <a:solidFill>
                <a:schemeClr val="tx1"/>
              </a:solidFill>
            </a:rPr>
            <a:t>Пребывание на свежем воздухе</a:t>
          </a:r>
        </a:p>
      </dsp:txBody>
      <dsp:txXfrm>
        <a:off x="1376026" y="1547496"/>
        <a:ext cx="1162458" cy="697474"/>
      </dsp:txXfrm>
    </dsp:sp>
    <dsp:sp modelId="{F24936C7-B360-4F81-BE3B-2C68C3054F26}">
      <dsp:nvSpPr>
        <dsp:cNvPr id="0" name=""/>
        <dsp:cNvSpPr/>
      </dsp:nvSpPr>
      <dsp:spPr>
        <a:xfrm>
          <a:off x="1467189" y="2155503"/>
          <a:ext cx="1643964" cy="986378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i="1" kern="1200" dirty="0">
              <a:solidFill>
                <a:schemeClr val="tx1"/>
              </a:solidFill>
            </a:rPr>
            <a:t>Разнообразное питание</a:t>
          </a:r>
        </a:p>
      </dsp:txBody>
      <dsp:txXfrm>
        <a:off x="1707942" y="2299955"/>
        <a:ext cx="1162458" cy="697474"/>
      </dsp:txXfrm>
    </dsp:sp>
    <dsp:sp modelId="{EFF3D10B-C6B0-4254-8955-0F42E337312D}">
      <dsp:nvSpPr>
        <dsp:cNvPr id="0" name=""/>
        <dsp:cNvSpPr/>
      </dsp:nvSpPr>
      <dsp:spPr>
        <a:xfrm>
          <a:off x="2148193" y="2888645"/>
          <a:ext cx="1643964" cy="986378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i="1" kern="1200" dirty="0">
              <a:solidFill>
                <a:schemeClr val="tx1"/>
              </a:solidFill>
            </a:rPr>
            <a:t>Закаливание</a:t>
          </a:r>
        </a:p>
      </dsp:txBody>
      <dsp:txXfrm>
        <a:off x="2388946" y="3033097"/>
        <a:ext cx="1162458" cy="697474"/>
      </dsp:txXfrm>
    </dsp:sp>
    <dsp:sp modelId="{1092E5FD-F2BB-49A6-92B6-EA04F6F4DD4E}">
      <dsp:nvSpPr>
        <dsp:cNvPr id="0" name=""/>
        <dsp:cNvSpPr/>
      </dsp:nvSpPr>
      <dsp:spPr>
        <a:xfrm>
          <a:off x="6796222" y="26993"/>
          <a:ext cx="1643964" cy="98637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i="1" kern="1200" dirty="0">
              <a:solidFill>
                <a:schemeClr val="tx1"/>
              </a:solidFill>
            </a:rPr>
            <a:t>Навыки личной гигиены</a:t>
          </a:r>
        </a:p>
      </dsp:txBody>
      <dsp:txXfrm>
        <a:off x="7036975" y="171445"/>
        <a:ext cx="1162458" cy="697474"/>
      </dsp:txXfrm>
    </dsp:sp>
    <dsp:sp modelId="{BCF288C5-FE31-4EE6-AD9D-E28C2A0E348B}">
      <dsp:nvSpPr>
        <dsp:cNvPr id="0" name=""/>
        <dsp:cNvSpPr/>
      </dsp:nvSpPr>
      <dsp:spPr>
        <a:xfrm>
          <a:off x="6381467" y="798242"/>
          <a:ext cx="1700368" cy="98637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i="1" kern="1200" dirty="0">
              <a:solidFill>
                <a:schemeClr val="tx1"/>
              </a:solidFill>
            </a:rPr>
            <a:t>Полноценный сон</a:t>
          </a:r>
        </a:p>
      </dsp:txBody>
      <dsp:txXfrm>
        <a:off x="6630480" y="942694"/>
        <a:ext cx="1202342" cy="697474"/>
      </dsp:txXfrm>
    </dsp:sp>
    <dsp:sp modelId="{2DE499A9-9E71-4286-9B95-B362447DE5BC}">
      <dsp:nvSpPr>
        <dsp:cNvPr id="0" name=""/>
        <dsp:cNvSpPr/>
      </dsp:nvSpPr>
      <dsp:spPr>
        <a:xfrm>
          <a:off x="6013087" y="1494576"/>
          <a:ext cx="1643964" cy="986378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i="1" kern="1200" dirty="0">
              <a:solidFill>
                <a:schemeClr val="tx1"/>
              </a:solidFill>
            </a:rPr>
            <a:t>Положительные эмоции</a:t>
          </a:r>
        </a:p>
      </dsp:txBody>
      <dsp:txXfrm>
        <a:off x="6253840" y="1639028"/>
        <a:ext cx="1162458" cy="697474"/>
      </dsp:txXfrm>
    </dsp:sp>
    <dsp:sp modelId="{CD3BAC4C-7573-4E8B-8328-A6FF479A1221}">
      <dsp:nvSpPr>
        <dsp:cNvPr id="0" name=""/>
        <dsp:cNvSpPr/>
      </dsp:nvSpPr>
      <dsp:spPr>
        <a:xfrm>
          <a:off x="5619119" y="2213189"/>
          <a:ext cx="1643964" cy="986378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i="1" kern="1200" dirty="0">
              <a:solidFill>
                <a:schemeClr val="tx1"/>
              </a:solidFill>
            </a:rPr>
            <a:t>Пример взрослого</a:t>
          </a:r>
        </a:p>
      </dsp:txBody>
      <dsp:txXfrm>
        <a:off x="5859872" y="2357641"/>
        <a:ext cx="1162458" cy="697474"/>
      </dsp:txXfrm>
    </dsp:sp>
    <dsp:sp modelId="{2E052099-B653-4BDF-B44C-C76A2BC9553A}">
      <dsp:nvSpPr>
        <dsp:cNvPr id="0" name=""/>
        <dsp:cNvSpPr/>
      </dsp:nvSpPr>
      <dsp:spPr>
        <a:xfrm>
          <a:off x="5235763" y="3065174"/>
          <a:ext cx="1699842" cy="924414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i="1" kern="1200" dirty="0">
              <a:solidFill>
                <a:schemeClr val="tx1"/>
              </a:solidFill>
            </a:rPr>
            <a:t>Формирование понятий и представлений о человеке, здоровье, ЗОЖ.</a:t>
          </a:r>
        </a:p>
      </dsp:txBody>
      <dsp:txXfrm>
        <a:off x="5484699" y="3200551"/>
        <a:ext cx="1201970" cy="653660"/>
      </dsp:txXfrm>
    </dsp:sp>
    <dsp:sp modelId="{B23D8AE7-A96F-4891-A020-5C8A10D07819}">
      <dsp:nvSpPr>
        <dsp:cNvPr id="0" name=""/>
        <dsp:cNvSpPr/>
      </dsp:nvSpPr>
      <dsp:spPr>
        <a:xfrm>
          <a:off x="3665991" y="3179939"/>
          <a:ext cx="1643964" cy="98637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i="1" kern="1200" dirty="0">
              <a:solidFill>
                <a:schemeClr val="tx1"/>
              </a:solidFill>
            </a:rPr>
            <a:t>Профилактические мероприятия </a:t>
          </a:r>
        </a:p>
      </dsp:txBody>
      <dsp:txXfrm>
        <a:off x="3906744" y="3324391"/>
        <a:ext cx="1162458" cy="697474"/>
      </dsp:txXfrm>
    </dsp:sp>
    <dsp:sp modelId="{CB3C068C-49AC-4590-A247-3183B1782079}">
      <dsp:nvSpPr>
        <dsp:cNvPr id="0" name=""/>
        <dsp:cNvSpPr/>
      </dsp:nvSpPr>
      <dsp:spPr>
        <a:xfrm>
          <a:off x="3168561" y="200"/>
          <a:ext cx="2524915" cy="2325781"/>
        </a:xfrm>
        <a:prstGeom prst="su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i="1" kern="1200" dirty="0">
              <a:solidFill>
                <a:schemeClr val="tx1"/>
              </a:solidFill>
            </a:rPr>
            <a:t>Здоровый образ жизни</a:t>
          </a:r>
        </a:p>
      </dsp:txBody>
      <dsp:txXfrm>
        <a:off x="3984682" y="751955"/>
        <a:ext cx="892673" cy="8222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3568" y="1052736"/>
            <a:ext cx="7772400" cy="1470025"/>
          </a:xfrm>
        </p:spPr>
        <p:txBody>
          <a:bodyPr/>
          <a:lstStyle>
            <a:lvl1pPr>
              <a:defRPr b="1" baseline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/>
              <a:t>МЫ ЗА ЗДОРОВЫЙ </a:t>
            </a:r>
            <a:br>
              <a:rPr lang="ru-RU" dirty="0"/>
            </a:br>
            <a:r>
              <a:rPr lang="ru-RU" dirty="0"/>
              <a:t>ОБРАЗ ЖИЗНИ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58112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372200" y="6492875"/>
            <a:ext cx="2771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/>
              <a:t>©Рассохина Г.В. </a:t>
            </a:r>
            <a:r>
              <a:rPr lang="en-US" dirty="0"/>
              <a:t>http://pedsovet.su/</a:t>
            </a:r>
            <a:r>
              <a:rPr lang="ru-RU" dirty="0"/>
              <a:t>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03.10.2018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03.10.2018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8" name="Рисунок 7" descr="4bb97ff07cca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6479739" y="927100"/>
            <a:ext cx="2664261" cy="533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0700" y="1587500"/>
            <a:ext cx="8229600" cy="4525963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5110753ae9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27978"/>
            <a:ext cx="9144000" cy="68020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299" y="4508500"/>
            <a:ext cx="7110413" cy="1260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3499" y="3111500"/>
            <a:ext cx="7161213" cy="12954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rgbClr val="FFFFCC"/>
          </a:solidFill>
          <a:ln w="76200">
            <a:solidFill>
              <a:srgbClr val="FFC000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 descr="banner_alarm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51520" y="332656"/>
            <a:ext cx="1852464" cy="18524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58638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10" name="Рисунок 9" descr="animashki-deti-709_thumb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06468" y="4533900"/>
            <a:ext cx="1697782" cy="1890712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03.10.2018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03.10.2018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03.10.2018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/>
              <a:pPr/>
              <a:t>03.10.2018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 Образец текста</a:t>
            </a:r>
          </a:p>
          <a:p>
            <a:pPr lvl="1"/>
            <a:r>
              <a:rPr lang="ru-RU" dirty="0"/>
              <a:t> Второй уровень</a:t>
            </a:r>
          </a:p>
          <a:p>
            <a:pPr lvl="2"/>
            <a:r>
              <a:rPr lang="ru-RU" dirty="0"/>
              <a:t> 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361856" y="6500367"/>
            <a:ext cx="2746648" cy="313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/>
              <a:t>©Рассохина Г.В. </a:t>
            </a:r>
            <a:r>
              <a:rPr lang="en-US" dirty="0"/>
              <a:t>http://pedsovet.su/</a:t>
            </a:r>
            <a:r>
              <a:rPr lang="ru-RU" dirty="0"/>
              <a:t> </a:t>
            </a:r>
          </a:p>
          <a:p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rgbClr val="0000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Ø"/>
        <a:defRPr sz="32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v"/>
        <a:defRPr sz="28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24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2" name="Picture 12" descr="http://doddc.n-varsh.obr55.ru/files/2017/03/38517169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1288" y="0"/>
            <a:ext cx="9375288" cy="6858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0" y="164124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b="1" i="1" dirty="0">
                <a:solidFill>
                  <a:srgbClr val="0000FF"/>
                </a:solidFill>
                <a:latin typeface="Constantia" pitchFamily="18" charset="0"/>
              </a:rPr>
              <a:t>Пропаганда ЗОЖ   среди воспитанников ДОУ</a:t>
            </a:r>
            <a:endParaRPr lang="ru-RU" sz="4000" b="1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0239" y="1899931"/>
            <a:ext cx="674852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Положительные эмоции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Комфортный психологический климат должен царить в семье и сохраняться в детском саду. Ребенок должен знать, что и дома, и в детском саду его ждут и любят. Разрешить сложные ситуации поможет детский психолог.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910239" y="2336624"/>
            <a:ext cx="4340180" cy="12879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308888" y="933670"/>
            <a:ext cx="628489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Пример взрослого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Личный пример взрослых очень важен для формирования представлений о </a:t>
            </a:r>
            <a:r>
              <a:rPr lang="ru-RU" sz="2400" dirty="0"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ЗОЖ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у ребёнка: отказ от вредных привычек, участие в спортивных соревнованиях, пешеходные прогулки, здоровое питание, соблюдение режима дня, двигательная активность и т.п. Всё это оказывает сильнейшее воздействие на впечатлительного, склонного к подражанию дошкольника. Создание устойчивой мотивации потребности в сохранении своего собственного здоровья и здоровья окружающих является целью оздоровительной работы в ДОУ.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blinds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50883" y="69041"/>
            <a:ext cx="8376883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понятий и представлений о человеке, здоровье, здоровом</a:t>
            </a:r>
            <a:r>
              <a:rPr kumimoji="0" lang="ru-RU" sz="24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образе жизни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085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по формированию у детей представлений об организме человека- это перспективное направление в формировании активной жизненной позиции ребенка в сохранении собственного здоровья.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Чем раньше ребенок получит представление о строении тела человека, узнает о важности закаливания, движения, правильного питания, сна, тем раньше он будет приобщён к здоровому образу жизни.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Эти задачи мы решаем в ходе режимных моментов,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экскурсий,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непосредственно образовательной деятельности</a:t>
            </a:r>
            <a:r>
              <a:rPr kumimoji="0" lang="ru-RU" sz="2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 т.д.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266092" y="433754"/>
            <a:ext cx="7455877" cy="1588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937846" y="844063"/>
            <a:ext cx="7666892" cy="23445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 descr="7f5d0df7-cf22-11e5-80c9-001e67a327f-800x800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20921864">
            <a:off x="5119690" y="5081453"/>
            <a:ext cx="977408" cy="1379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img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212522">
            <a:off x="6243974" y="5207069"/>
            <a:ext cx="954442" cy="12725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101166462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0531614">
            <a:off x="2409350" y="5206282"/>
            <a:ext cx="985580" cy="13216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fb328148d0627bf18b197f86c522b86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748864">
            <a:off x="1047131" y="4725370"/>
            <a:ext cx="1266895" cy="12711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Telo-cheloveka-(978-5-389-02829-6)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1244781">
            <a:off x="4306798" y="4216747"/>
            <a:ext cx="865055" cy="1192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13150_cde42fda8bd7624c6c8464b88ddefec9.jpg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496542" y="5624147"/>
            <a:ext cx="1347439" cy="10111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3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3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5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693212" y="1259490"/>
            <a:ext cx="720110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Профилактические мероприятия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нашей</a:t>
            </a:r>
            <a:r>
              <a:rPr kumimoji="0" lang="ru-RU" sz="2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группе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постоянно ведётся работа по профилактике гриппа и простудных заболеваний (соблюдается режим</a:t>
            </a:r>
            <a:r>
              <a:rPr kumimoji="0" lang="ru-RU" sz="2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проветривания, </a:t>
            </a:r>
            <a:r>
              <a:rPr kumimoji="0" 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утренниий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фильтр), пропаганде</a:t>
            </a:r>
            <a:r>
              <a:rPr kumimoji="0" lang="ru-RU" sz="2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здорового образа жизни среди воспитанников.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169307" y="1715751"/>
            <a:ext cx="5814646" cy="1588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 descr="img060.jpg"/>
          <p:cNvPicPr>
            <a:picLocks noChangeAspect="1"/>
          </p:cNvPicPr>
          <p:nvPr/>
        </p:nvPicPr>
        <p:blipFill>
          <a:blip r:embed="rId2" cstate="email">
            <a:lum contrast="30000"/>
          </a:blip>
          <a:stretch>
            <a:fillRect/>
          </a:stretch>
        </p:blipFill>
        <p:spPr>
          <a:xfrm rot="15364853">
            <a:off x="1856774" y="3686891"/>
            <a:ext cx="1630138" cy="2490572"/>
          </a:xfrm>
          <a:prstGeom prst="rect">
            <a:avLst/>
          </a:prstGeom>
        </p:spPr>
      </p:pic>
      <p:pic>
        <p:nvPicPr>
          <p:cNvPr id="9" name="Рисунок 8" descr="img061.jpg"/>
          <p:cNvPicPr>
            <a:picLocks noChangeAspect="1"/>
          </p:cNvPicPr>
          <p:nvPr/>
        </p:nvPicPr>
        <p:blipFill>
          <a:blip r:embed="rId3" cstate="email">
            <a:lum contrast="20000"/>
          </a:blip>
          <a:stretch>
            <a:fillRect/>
          </a:stretch>
        </p:blipFill>
        <p:spPr>
          <a:xfrm rot="17312751">
            <a:off x="5025496" y="3934380"/>
            <a:ext cx="1872797" cy="213203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3" presetClass="emph" presetSubtype="0" fill="remove" nodeType="after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500"/>
                            </p:stCondLst>
                            <p:childTnLst>
                              <p:par>
                                <p:cTn id="12" presetID="33" presetClass="emph" presetSubtype="0" fill="remove" nodeType="after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7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9456" y="1031622"/>
            <a:ext cx="690877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/>
              <a:t>            Таким образом, мы закладываем основы здорового образа жизни, используя различные формы работы. Мы помогаем ребёнку как можно раньше понять непреходящую ценность здоровья, жизни, побуждаем малыша самостоятельно и активно формировать, сохранять и приумножать свое здоровье. </a:t>
            </a:r>
          </a:p>
        </p:txBody>
      </p:sp>
    </p:spTree>
  </p:cSld>
  <p:clrMapOvr>
    <a:masterClrMapping/>
  </p:clrMapOvr>
  <p:transition>
    <p:blinds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4385" y="3212993"/>
            <a:ext cx="4709943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>
                <a:ln/>
                <a:solidFill>
                  <a:srgbClr val="0000FF"/>
                </a:solidFill>
                <a:effectLst/>
              </a:rPr>
              <a:t>Спасибо </a:t>
            </a:r>
          </a:p>
          <a:p>
            <a:pPr algn="ctr"/>
            <a:r>
              <a:rPr lang="ru-RU" sz="6000" b="1" cap="none" spc="0" dirty="0">
                <a:ln/>
                <a:solidFill>
                  <a:srgbClr val="0000FF"/>
                </a:solidFill>
                <a:effectLst/>
              </a:rPr>
              <a:t>за внимание!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80304" y="0"/>
            <a:ext cx="8963696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Calibri" pitchFamily="34" charset="0"/>
              </a:rPr>
              <a:t>Здоровый образ жизни 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Calibri" pitchFamily="34" charset="0"/>
              </a:rPr>
              <a:t>– это специфическая форма целесообразной активности человека — деятельность, направленная на сохранение, укрепление и улучшение его здоровья. Актуальность здорового образа жизни вызвана возрастанием и изменением характера нагрузок на организм человека в связи с усложнением общественной жизни, увеличением рисков техногенного, экологического, психологического характеров, провоцирующих негативные сдвиги в состоянии здоровья.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Calibri" pitchFamily="34" charset="0"/>
              </a:rPr>
              <a:t>В нашем детском саду создан комплекс медико-педагогических технологий, направленных на полноценное физическое развитие детей, их оздоровление, профилактику заболеваний, коррекцию отклонений в здоровье.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160655" y="2601532"/>
          <a:ext cx="8733693" cy="46299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959128" y="1371431"/>
            <a:ext cx="67754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дня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точно размеренный распорядок действий на день. РЕЖИМ ДНЯ детей— порядок чередования различных видов деятельности и отдыха в течение суток. Он способствует нормальному развитию ребенка, укреплению здоровья, воспитанию воли, приучает к дисциплине. </a:t>
            </a: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959128" y="4147741"/>
            <a:ext cx="638673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Соблюдаем мы режим.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Знаем: он необходим,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 здоровье укрепить,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дисциплиною дружить, 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 ответственными стать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скорее вырастать.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1959128" y="1777219"/>
            <a:ext cx="1805354" cy="11723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blinds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4307" y="1341982"/>
            <a:ext cx="75394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нагрузки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нашем детском саду  мы применяем различные виды двигательной деятельности: утренняя гимнастика, физическая культура, подвижные игры, гимнастика после дневного сна, спортивные игры, физкультурные досуги и праздники— это все аспекты ЗОЖ.  Дети получают достаточную физическую нагрузку, соответствующую их возрастным возможностям и группе здоровья.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V="1">
            <a:off x="1094307" y="1757470"/>
            <a:ext cx="3850783" cy="12879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9024" y="2274838"/>
            <a:ext cx="606595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Пребывание на свежем воздухе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Пребывание детей на свежем воздухе способствует повышению выносливости и устойчивости к неблагоприятным воздействиям внешней среды,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 к простудным заболеваниям. </a:t>
            </a:r>
          </a:p>
        </p:txBody>
      </p:sp>
      <p:pic>
        <p:nvPicPr>
          <p:cNvPr id="1026" name="Picture 2" descr="C:\Users\Admin\Desktop\IMG_20171127_11343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251557" y="-27757192"/>
            <a:ext cx="15239122" cy="22567006"/>
          </a:xfrm>
          <a:prstGeom prst="rect">
            <a:avLst/>
          </a:prstGeom>
          <a:noFill/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1324889" y="2656522"/>
            <a:ext cx="5576552" cy="12879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5003" y="283336"/>
            <a:ext cx="7289443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Constantia" pitchFamily="18" charset="0"/>
              </a:rPr>
              <a:t>                     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 питания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Большую роль в формировании ЗОЖ играет рациональность питания дошкольника. В основе рационального питания лежат 5 принципов: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регулярность(режим питания),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 (включение в рацион всех групп продуктов: мясных, молочных, рыбных, растительных),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адекватность (пища, которую съедает в течение дня ребенок, должна восполнять энергозатраты его организма), 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 (выполнение условий: соблюдение ребенком правил личной гигиены, умение различать свежие и несвежие продукты, осторожное обращение с незнакомыми продуктами),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удовольствие.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2021983" y="722406"/>
            <a:ext cx="4095481" cy="25758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heck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21970" y="749691"/>
            <a:ext cx="827339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Закаливание детей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Закаливание – это система  мероприятий, направленных на повышение устойчивости механизмов защиты и приспособления организма ребенка ко многим факторам внешней среды. Процедуры закаливания в саду направлены на поднятие уровня иммунитета с учетом возраста малыша и его состояния здоровья. Это контрастные воздушные ванны и ходьба босиком по гимнастическим коврикам после сна, облегчённая одежда детей, мытьё рук, лица прохладной водой, полоскание рта после приёма пищи, дыхательная гимнастика, игры с водой, оздоровительный бег, оздоровительная ходьба.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710518" y="1197141"/>
            <a:ext cx="3013656" cy="1588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66092" y="2833353"/>
            <a:ext cx="69775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личной гигиены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Соблюдение правил личной гигиены– это основа здорового образа жизни. Важно не только объяснить ребенку необходимость их соблюдения, но и своим собственным примером побуждать его к этому (уход за зубами, периодическое мытьё рук, полоскание рта после еды, купание или душ, смена белья).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125019" y="3227841"/>
            <a:ext cx="4520485" cy="38637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pli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080437" y="479615"/>
            <a:ext cx="607883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Полноценный сон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Полноценный сон необходим для сохранения здоровья и нормального функционирования организма. Он исключает переутомление, дарит бодрость и хорошее настроение. Отсутствие дневного сна может привести к снижению иммунитета, ухудшению памяти, плохой концентрации внимания.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image (6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428558" y="4235763"/>
            <a:ext cx="2551406" cy="20558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2452037" y="935601"/>
            <a:ext cx="3335629" cy="1588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993</TotalTime>
  <Words>741</Words>
  <Application>Microsoft Office PowerPoint</Application>
  <PresentationFormat>Экран (4:3)</PresentationFormat>
  <Paragraphs>51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Constantia</vt:lpstr>
      <vt:lpstr>Courier New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Galina.Rassohina</dc:creator>
  <cp:lastModifiedBy>марина панькина</cp:lastModifiedBy>
  <cp:revision>101</cp:revision>
  <dcterms:created xsi:type="dcterms:W3CDTF">2014-08-01T19:25:21Z</dcterms:created>
  <dcterms:modified xsi:type="dcterms:W3CDTF">2018-10-03T20:27:54Z</dcterms:modified>
</cp:coreProperties>
</file>