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BCF5D2-339B-43C7-AA94-851B7A667D6C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9C9DB-E40C-4C6D-8F6A-EB1E383C79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218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A18A26-62FA-4E27-8012-54AC529A559D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376E62-AD63-484B-92AB-53A69D9315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23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D62CE7-13C6-459E-AF7A-3898E4245B43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14DAD-D3F0-46EA-90CA-AD2B800E5C8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624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4616FE-5B13-4E7F-8601-3877FA5506BC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37770-9E29-42A9-9E72-D2DA293BA5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852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16FB9E-1426-4080-BB8C-4D1B0673F121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3BE4C8-C90F-433F-A4D9-EFC0B93AE6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15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37C12C-48D2-4F04-AD8E-A5B89C9056B5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1B55B2-0FBE-41C9-8B86-81DE911116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6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A033FE-D27B-427C-AB47-50A3C9677141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BA92FD-DDF6-4ABE-9E61-3024852E7A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520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2FB82A-4A95-4020-9094-8B77DFA7454B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95ABDC-4ED2-435B-9C50-275086708C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5597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5811AA-20DB-48D4-A5B8-A236F437D987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FCEE5-AC4C-45E2-9E54-58811F20D2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132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5E9248-163B-43EF-9447-C85497757B09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961648-1BDD-45BE-A89D-EEC0A568CF6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26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DA3CDE-60E4-48EE-B7AB-F6E4B0EE5F2B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9BA5A-9CDA-475B-A484-10D41A0FCF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146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F5E13F-A0C2-4E51-8377-7BFECDB60DEA}" type="datetimeFigureOut">
              <a:rPr lang="ru-RU" smtClean="0"/>
              <a:pPr>
                <a:defRPr/>
              </a:pPr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01117B5-7E70-4ED7-ABC8-5827C64A84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290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8229600" cy="266429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600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3600" b="1" dirty="0">
                <a:solidFill>
                  <a:srgbClr val="000000"/>
                </a:solidFill>
                <a:latin typeface="Arial"/>
              </a:rPr>
            </a:br>
            <a:r>
              <a:rPr lang="ru-RU" sz="36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6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>Презентация логопедического занятия по теме «Зима» с использованием электронной </a:t>
            </a:r>
            <a:r>
              <a:rPr lang="ru-RU" sz="3100" b="1" dirty="0">
                <a:solidFill>
                  <a:srgbClr val="000000"/>
                </a:solidFill>
                <a:latin typeface="Arial"/>
              </a:rPr>
              <a:t>интерактивной доски «SMART </a:t>
            </a:r>
            <a:r>
              <a:rPr lang="ru-RU" sz="3100" b="1" dirty="0" err="1">
                <a:solidFill>
                  <a:srgbClr val="000000"/>
                </a:solidFill>
                <a:latin typeface="Arial"/>
              </a:rPr>
              <a:t>Вoаrd</a:t>
            </a:r>
            <a:r>
              <a:rPr lang="ru-RU" sz="3100" b="1" dirty="0">
                <a:solidFill>
                  <a:srgbClr val="000000"/>
                </a:solidFill>
                <a:latin typeface="Arial"/>
              </a:rPr>
              <a:t>» </a:t>
            </a: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>3 класс</a:t>
            </a:r>
            <a:r>
              <a:rPr lang="ru-RU" sz="31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Arial"/>
              </a:rPr>
            </a:br>
            <a:endParaRPr lang="ru-RU" sz="31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4221163"/>
            <a:ext cx="6111875" cy="1130300"/>
          </a:xfrm>
        </p:spPr>
        <p:txBody>
          <a:bodyPr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учитель-логопед ГБОУ СОШ № 270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Белянцева Светлана Павловна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3276600" y="5805488"/>
            <a:ext cx="2286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dirty="0">
                <a:solidFill>
                  <a:srgbClr val="000000"/>
                </a:solidFill>
              </a:rPr>
              <a:t>Санкт-Петербург</a:t>
            </a:r>
          </a:p>
          <a:p>
            <a:pPr algn="ctr"/>
            <a:r>
              <a:rPr lang="ru-RU" sz="1600" dirty="0" smtClean="0">
                <a:solidFill>
                  <a:srgbClr val="000000"/>
                </a:solidFill>
              </a:rPr>
              <a:t>2019 </a:t>
            </a:r>
            <a:r>
              <a:rPr lang="ru-RU" sz="1600" dirty="0">
                <a:solidFill>
                  <a:srgbClr val="000000"/>
                </a:solidFill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Вставить пропущенные буквы.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584" y="1556792"/>
            <a:ext cx="775335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7931224" cy="7992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Отгадай загадку.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188" y="1773238"/>
            <a:ext cx="8075612" cy="4398962"/>
          </a:xfrm>
        </p:spPr>
        <p:txBody>
          <a:bodyPr>
            <a:norm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Запорошила дорожки,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разукрасила окошки,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радость детям подарила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Arial"/>
              </a:rPr>
              <a:t>и на санках прокатила.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376363"/>
            <a:ext cx="3384550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2411413" y="4221163"/>
            <a:ext cx="45672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00"/>
                </a:solidFill>
              </a:rPr>
              <a:t>1.Изменить слово:</a:t>
            </a:r>
          </a:p>
          <a:p>
            <a:r>
              <a:rPr lang="ru-RU" sz="2000">
                <a:solidFill>
                  <a:srgbClr val="000000"/>
                </a:solidFill>
              </a:rPr>
              <a:t>"один-много"</a:t>
            </a:r>
          </a:p>
          <a:p>
            <a:r>
              <a:rPr lang="ru-RU" sz="2000">
                <a:solidFill>
                  <a:srgbClr val="000000"/>
                </a:solidFill>
              </a:rPr>
              <a:t>"ласково"</a:t>
            </a:r>
          </a:p>
          <a:p>
            <a:r>
              <a:rPr lang="ru-RU" sz="2000">
                <a:solidFill>
                  <a:srgbClr val="000000"/>
                </a:solidFill>
              </a:rPr>
              <a:t>"1-5"</a:t>
            </a:r>
          </a:p>
          <a:p>
            <a:endParaRPr lang="ru-RU" sz="2000" b="1">
              <a:solidFill>
                <a:srgbClr val="000000"/>
              </a:solidFill>
              <a:latin typeface="System"/>
            </a:endParaRPr>
          </a:p>
          <a:p>
            <a:r>
              <a:rPr lang="ru-RU" sz="2000">
                <a:solidFill>
                  <a:srgbClr val="000000"/>
                </a:solidFill>
              </a:rPr>
              <a:t>2.Образовать:</a:t>
            </a:r>
          </a:p>
          <a:p>
            <a:r>
              <a:rPr lang="ru-RU" sz="2000">
                <a:solidFill>
                  <a:srgbClr val="000000"/>
                </a:solidFill>
              </a:rPr>
              <a:t>прилагательное</a:t>
            </a:r>
          </a:p>
          <a:p>
            <a:r>
              <a:rPr lang="ru-RU" sz="2000">
                <a:solidFill>
                  <a:srgbClr val="000000"/>
                </a:solidFill>
              </a:rPr>
              <a:t>глагол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922114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Изменить слово по падежам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морозная    _____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приготовили для    _____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радуюсь    _____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ждали  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доволен   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говорю о   ____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1952625"/>
            <a:ext cx="187642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830262"/>
          </a:xfrm>
        </p:spPr>
        <p:txBody>
          <a:bodyPr>
            <a:normAutofit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Расширение словарного запаса.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628775"/>
            <a:ext cx="8207375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Подбор прилагательных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73238"/>
            <a:ext cx="7410450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Найди окончание к слову.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000000"/>
                </a:solidFill>
                <a:latin typeface="Arial" charset="0"/>
              </a:rPr>
              <a:t>зимн__    каникулы</a:t>
            </a:r>
          </a:p>
          <a:p>
            <a:pPr eaLnBrk="1" hangingPunct="1"/>
            <a:endParaRPr lang="ru-RU" b="1" smtClean="0">
              <a:solidFill>
                <a:srgbClr val="000000"/>
              </a:solidFill>
              <a:latin typeface="System"/>
            </a:endParaRPr>
          </a:p>
          <a:p>
            <a:pPr eaLnBrk="1" hangingPunct="1"/>
            <a:r>
              <a:rPr lang="ru-RU" smtClean="0">
                <a:solidFill>
                  <a:srgbClr val="000000"/>
                </a:solidFill>
                <a:latin typeface="Arial" charset="0"/>
              </a:rPr>
              <a:t>зимн__    вечер</a:t>
            </a:r>
          </a:p>
          <a:p>
            <a:pPr eaLnBrk="1" hangingPunct="1"/>
            <a:endParaRPr lang="ru-RU" b="1" smtClean="0">
              <a:solidFill>
                <a:srgbClr val="000000"/>
              </a:solidFill>
              <a:latin typeface="System"/>
            </a:endParaRPr>
          </a:p>
          <a:p>
            <a:pPr eaLnBrk="1" hangingPunct="1"/>
            <a:r>
              <a:rPr lang="ru-RU" smtClean="0">
                <a:solidFill>
                  <a:srgbClr val="000000"/>
                </a:solidFill>
                <a:latin typeface="Arial" charset="0"/>
              </a:rPr>
              <a:t>зимн__   ненастье</a:t>
            </a:r>
          </a:p>
          <a:p>
            <a:pPr eaLnBrk="1" hangingPunct="1"/>
            <a:endParaRPr lang="ru-RU" b="1" smtClean="0">
              <a:solidFill>
                <a:srgbClr val="000000"/>
              </a:solidFill>
              <a:latin typeface="System"/>
            </a:endParaRPr>
          </a:p>
          <a:p>
            <a:pPr eaLnBrk="1" hangingPunct="1"/>
            <a:r>
              <a:rPr lang="ru-RU" smtClean="0">
                <a:solidFill>
                  <a:srgbClr val="000000"/>
                </a:solidFill>
                <a:latin typeface="Arial" charset="0"/>
              </a:rPr>
              <a:t>зимн__   погода</a:t>
            </a:r>
          </a:p>
          <a:p>
            <a:pPr eaLnBrk="1" hangingPunct="1"/>
            <a:endParaRPr lang="ru-RU" smtClean="0"/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1870075"/>
            <a:ext cx="9810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Филворд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ЗИМУШКА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ЗИМНИЙ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ЗИМОВАТЬ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ЗИМНИК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ЗИМОВЩИК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ЗИМОВЬЕ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sz="1200" b="1" dirty="0">
              <a:solidFill>
                <a:prstClr val="black"/>
              </a:solidFill>
              <a:latin typeface="System"/>
            </a:endParaRPr>
          </a:p>
          <a:p>
            <a:pPr marL="0" indent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ЗИМУЮЩИЙ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150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838" y="2205038"/>
            <a:ext cx="46355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Спряжение глагола.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2530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5388" y="2033588"/>
            <a:ext cx="67532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Составить пословицы о зиме.</a:t>
            </a:r>
            <a:endParaRPr lang="ru-RU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9163" y="1719263"/>
            <a:ext cx="7305675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106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Презентация логопедического занятия по теме «Зима» с использованием электронной интерактивной доски «SMART Вoаrd»   3 класс </vt:lpstr>
      <vt:lpstr>Отгадай загадку.</vt:lpstr>
      <vt:lpstr>Изменить слово по падежам</vt:lpstr>
      <vt:lpstr>Расширение словарного запаса.</vt:lpstr>
      <vt:lpstr>Подбор прилагательных</vt:lpstr>
      <vt:lpstr>Найди окончание к слову.</vt:lpstr>
      <vt:lpstr>Филворд</vt:lpstr>
      <vt:lpstr>Спряжение глагола.</vt:lpstr>
      <vt:lpstr>Составить пословицы о зиме.</vt:lpstr>
      <vt:lpstr>Вставить пропущенные буквы.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электронной интерактивной доски SMART Board в коррекции дизорфографиии учащихся начальных классов.</dc:title>
  <dc:creator>Кабинет305</dc:creator>
  <cp:lastModifiedBy>Alex</cp:lastModifiedBy>
  <cp:revision>10</cp:revision>
  <dcterms:created xsi:type="dcterms:W3CDTF">2013-12-13T12:05:37Z</dcterms:created>
  <dcterms:modified xsi:type="dcterms:W3CDTF">2019-05-28T13:00:22Z</dcterms:modified>
</cp:coreProperties>
</file>