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3"/>
  </p:notesMasterIdLst>
  <p:sldIdLst>
    <p:sldId id="278" r:id="rId2"/>
    <p:sldId id="257" r:id="rId3"/>
    <p:sldId id="269" r:id="rId4"/>
    <p:sldId id="273" r:id="rId5"/>
    <p:sldId id="260" r:id="rId6"/>
    <p:sldId id="263" r:id="rId7"/>
    <p:sldId id="274" r:id="rId8"/>
    <p:sldId id="270" r:id="rId9"/>
    <p:sldId id="272" r:id="rId10"/>
    <p:sldId id="275" r:id="rId11"/>
    <p:sldId id="27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53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57E8E-BDED-45E6-9A9C-2D967004B189}" type="datetimeFigureOut">
              <a:rPr lang="ru-RU" smtClean="0"/>
              <a:pPr/>
              <a:t>29.05.2019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81AFA4-6BD0-4AF3-982C-D49A2A224F6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81AFA4-6BD0-4AF3-982C-D49A2A224F6B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01B5E-3F41-4B25-A6EE-395960A47A43}" type="datetimeFigureOut">
              <a:rPr lang="ru-RU" smtClean="0"/>
              <a:pPr/>
              <a:t>29.05.2019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20DA360-9DA0-4EEE-929B-97FE552155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3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01B5E-3F41-4B25-A6EE-395960A47A43}" type="datetimeFigureOut">
              <a:rPr lang="ru-RU" smtClean="0"/>
              <a:pPr/>
              <a:t>29.05.2019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DA360-9DA0-4EEE-929B-97FE552155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3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01B5E-3F41-4B25-A6EE-395960A47A43}" type="datetimeFigureOut">
              <a:rPr lang="ru-RU" smtClean="0"/>
              <a:pPr/>
              <a:t>29.05.2019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DA360-9DA0-4EEE-929B-97FE552155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3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01B5E-3F41-4B25-A6EE-395960A47A43}" type="datetimeFigureOut">
              <a:rPr lang="ru-RU" smtClean="0"/>
              <a:pPr/>
              <a:t>29.05.2019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20DA360-9DA0-4EEE-929B-97FE552155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3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01B5E-3F41-4B25-A6EE-395960A47A43}" type="datetimeFigureOut">
              <a:rPr lang="ru-RU" smtClean="0"/>
              <a:pPr/>
              <a:t>29.05.2019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DA360-9DA0-4EEE-929B-97FE552155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 advTm="3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01B5E-3F41-4B25-A6EE-395960A47A43}" type="datetimeFigureOut">
              <a:rPr lang="ru-RU" smtClean="0"/>
              <a:pPr/>
              <a:t>29.05.2019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DA360-9DA0-4EEE-929B-97FE552155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3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01B5E-3F41-4B25-A6EE-395960A47A43}" type="datetimeFigureOut">
              <a:rPr lang="ru-RU" smtClean="0"/>
              <a:pPr/>
              <a:t>29.05.2019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20DA360-9DA0-4EEE-929B-97FE552155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med" advTm="3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01B5E-3F41-4B25-A6EE-395960A47A43}" type="datetimeFigureOut">
              <a:rPr lang="ru-RU" smtClean="0"/>
              <a:pPr/>
              <a:t>29.05.2019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DA360-9DA0-4EEE-929B-97FE552155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3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01B5E-3F41-4B25-A6EE-395960A47A43}" type="datetimeFigureOut">
              <a:rPr lang="ru-RU" smtClean="0"/>
              <a:pPr/>
              <a:t>29.05.2019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DA360-9DA0-4EEE-929B-97FE552155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3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01B5E-3F41-4B25-A6EE-395960A47A43}" type="datetimeFigureOut">
              <a:rPr lang="ru-RU" smtClean="0"/>
              <a:pPr/>
              <a:t>29.05.2019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DA360-9DA0-4EEE-929B-97FE552155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3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01B5E-3F41-4B25-A6EE-395960A47A43}" type="datetimeFigureOut">
              <a:rPr lang="ru-RU" smtClean="0"/>
              <a:pPr/>
              <a:t>29.05.2019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DA360-9DA0-4EEE-929B-97FE552155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 advTm="3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3B01B5E-3F41-4B25-A6EE-395960A47A43}" type="datetimeFigureOut">
              <a:rPr lang="ru-RU" smtClean="0"/>
              <a:pPr/>
              <a:t>29.05.2019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20DA360-9DA0-4EEE-929B-97FE552155C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 spd="med" advTm="300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42;&#1072;&#1083;&#1077;&#1085;&#1090;&#1080;&#1085;&#1072;\Desktop\&#1048;&#1075;&#1088;&#1072;&#1077;&#1084;%20&#1074;%20&#1089;&#1082;&#1072;&#1079;&#1082;&#1091;\&#1074;%20&#1075;&#1086;&#1089;&#1090;&#1103;&#1093;%20&#1091;%20&#1089;&#1082;&#1072;&#1079;&#1082;&#1080;.mp3" TargetMode="External"/><Relationship Id="rId6" Type="http://schemas.openxmlformats.org/officeDocument/2006/relationships/image" Target="../media/image5.gif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-1260648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051721" y="2060848"/>
            <a:ext cx="504055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Arial Black" pitchFamily="34" charset="0"/>
              </a:rPr>
              <a:t>В ГОСТЯХ  У СКАЗКИ </a:t>
            </a:r>
            <a:endParaRPr lang="ru-RU" sz="320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4" name="в гостях у сказк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-1044624" y="6553200"/>
            <a:ext cx="304800" cy="304800"/>
          </a:xfrm>
          <a:prstGeom prst="rect">
            <a:avLst/>
          </a:prstGeom>
        </p:spPr>
      </p:pic>
      <p:pic>
        <p:nvPicPr>
          <p:cNvPr id="5" name="Рисунок 4" descr="C:\Users\Валентина\Downloads\444.gif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95936" y="2708920"/>
            <a:ext cx="1968892" cy="1872722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Валентина\Desktop\415CDPFQ\S4150010.JPG"/>
          <p:cNvPicPr/>
          <p:nvPr/>
        </p:nvPicPr>
        <p:blipFill>
          <a:blip r:embed="rId2" cstate="screen">
            <a:lum contrast="20000"/>
          </a:blip>
          <a:srcRect/>
          <a:stretch>
            <a:fillRect/>
          </a:stretch>
        </p:blipFill>
        <p:spPr bwMode="auto">
          <a:xfrm>
            <a:off x="683568" y="188640"/>
            <a:ext cx="7704856" cy="60486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Picture 2" descr="C:\Users\Валентина\Downloads\44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6024" y="4941168"/>
            <a:ext cx="1800200" cy="1800200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3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группа сказка\getImage (49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188640"/>
            <a:ext cx="8676456" cy="64293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 advTm="3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Валентина\Desktop\415CDPFQ\S4150002.JPG"/>
          <p:cNvPicPr/>
          <p:nvPr/>
        </p:nvPicPr>
        <p:blipFill>
          <a:blip r:embed="rId2" cstate="screen">
            <a:lum contrast="20000"/>
          </a:blip>
          <a:srcRect/>
          <a:stretch>
            <a:fillRect/>
          </a:stretch>
        </p:blipFill>
        <p:spPr bwMode="auto">
          <a:xfrm>
            <a:off x="395536" y="260648"/>
            <a:ext cx="8568952" cy="61926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 descr="C:\Users\Валентина\Downloads\444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5200788"/>
            <a:ext cx="1800200" cy="1657212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3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Валентина\Desktop\415CDPFQ\S4150020.JPG"/>
          <p:cNvPicPr/>
          <p:nvPr/>
        </p:nvPicPr>
        <p:blipFill>
          <a:blip r:embed="rId2" cstate="screen">
            <a:lum contrast="30000"/>
          </a:blip>
          <a:srcRect/>
          <a:stretch>
            <a:fillRect/>
          </a:stretch>
        </p:blipFill>
        <p:spPr bwMode="auto">
          <a:xfrm>
            <a:off x="755576" y="404664"/>
            <a:ext cx="4054976" cy="34563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C:\Users\Валентина\Desktop\415CDPFQ\S4150019.JPG"/>
          <p:cNvPicPr/>
          <p:nvPr/>
        </p:nvPicPr>
        <p:blipFill>
          <a:blip r:embed="rId3" cstate="screen">
            <a:lum contrast="30000"/>
          </a:blip>
          <a:srcRect/>
          <a:stretch>
            <a:fillRect/>
          </a:stretch>
        </p:blipFill>
        <p:spPr bwMode="auto">
          <a:xfrm>
            <a:off x="4355976" y="3212976"/>
            <a:ext cx="4327126" cy="34024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C:\Users\Валентина\Downloads\444.gi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9672" y="4581128"/>
            <a:ext cx="1800200" cy="1657212"/>
          </a:xfrm>
          <a:prstGeom prst="rect">
            <a:avLst/>
          </a:prstGeom>
          <a:noFill/>
        </p:spPr>
      </p:pic>
      <p:pic>
        <p:nvPicPr>
          <p:cNvPr id="6" name="Рисунок 5" descr="C:\Users\Валентина\Downloads\444.gi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548680"/>
            <a:ext cx="1921559" cy="1800200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3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Валентина\Desktop\415CDPFQ\S4150021.JPG"/>
          <p:cNvPicPr/>
          <p:nvPr/>
        </p:nvPicPr>
        <p:blipFill>
          <a:blip r:embed="rId2" cstate="screen">
            <a:lum contrast="30000"/>
          </a:blip>
          <a:srcRect/>
          <a:stretch>
            <a:fillRect/>
          </a:stretch>
        </p:blipFill>
        <p:spPr bwMode="auto">
          <a:xfrm>
            <a:off x="467544" y="332656"/>
            <a:ext cx="4320480" cy="33986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 descr="C:\Users\Валентина\Desktop\415CDPFQ\S4150022.JPG"/>
          <p:cNvPicPr/>
          <p:nvPr/>
        </p:nvPicPr>
        <p:blipFill>
          <a:blip r:embed="rId3" cstate="screen">
            <a:lum contrast="30000"/>
          </a:blip>
          <a:srcRect/>
          <a:stretch>
            <a:fillRect/>
          </a:stretch>
        </p:blipFill>
        <p:spPr bwMode="auto">
          <a:xfrm>
            <a:off x="3635896" y="3284984"/>
            <a:ext cx="4968552" cy="31752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C:\Users\Валентина\Downloads\444.gi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624" y="4149080"/>
            <a:ext cx="1489511" cy="1728192"/>
          </a:xfrm>
          <a:prstGeom prst="rect">
            <a:avLst/>
          </a:prstGeom>
          <a:noFill/>
        </p:spPr>
      </p:pic>
      <p:pic>
        <p:nvPicPr>
          <p:cNvPr id="5" name="Рисунок 4" descr="C:\Users\Валентина\Downloads\444.gi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224" y="692696"/>
            <a:ext cx="1561519" cy="1728192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3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C:\Users\Валентина\Desktop\415CDPFQ\S4150026.JPG"/>
          <p:cNvPicPr/>
          <p:nvPr/>
        </p:nvPicPr>
        <p:blipFill>
          <a:blip r:embed="rId2" cstate="print">
            <a:lum contrast="30000"/>
          </a:blip>
          <a:srcRect l="14998" t="14375" r="11883"/>
          <a:stretch>
            <a:fillRect/>
          </a:stretch>
        </p:blipFill>
        <p:spPr bwMode="auto">
          <a:xfrm>
            <a:off x="3995936" y="3140968"/>
            <a:ext cx="4839590" cy="33843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C:\Users\Валентина\Downloads\444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4653136"/>
            <a:ext cx="1512168" cy="1656184"/>
          </a:xfrm>
          <a:prstGeom prst="rect">
            <a:avLst/>
          </a:prstGeom>
          <a:noFill/>
        </p:spPr>
      </p:pic>
      <p:pic>
        <p:nvPicPr>
          <p:cNvPr id="5" name="Рисунок 4" descr="C:\Users\Валентина\Downloads\444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692696"/>
            <a:ext cx="1512168" cy="1729220"/>
          </a:xfrm>
          <a:prstGeom prst="rect">
            <a:avLst/>
          </a:prstGeom>
          <a:noFill/>
        </p:spPr>
      </p:pic>
      <p:pic>
        <p:nvPicPr>
          <p:cNvPr id="7" name="Рисунок 6" descr="C:\Users\Валентина\Desktop\415CDPFQ\S4150023.JPG"/>
          <p:cNvPicPr/>
          <p:nvPr/>
        </p:nvPicPr>
        <p:blipFill>
          <a:blip r:embed="rId4" cstate="print">
            <a:lum contrast="30000"/>
          </a:blip>
          <a:srcRect l="14609" r="3082"/>
          <a:stretch>
            <a:fillRect/>
          </a:stretch>
        </p:blipFill>
        <p:spPr bwMode="auto">
          <a:xfrm>
            <a:off x="395536" y="404664"/>
            <a:ext cx="4680520" cy="30963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 advTm="3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Валентина\Desktop\415CDPFQ\S4150027.JPG"/>
          <p:cNvPicPr/>
          <p:nvPr/>
        </p:nvPicPr>
        <p:blipFill>
          <a:blip r:embed="rId2" cstate="screen">
            <a:lum contrast="30000"/>
          </a:blip>
          <a:srcRect/>
          <a:stretch>
            <a:fillRect/>
          </a:stretch>
        </p:blipFill>
        <p:spPr bwMode="auto">
          <a:xfrm>
            <a:off x="611560" y="476672"/>
            <a:ext cx="3869378" cy="302444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C:\Users\Валентина\Desktop\415CDPFQ\S4150028.JPG"/>
          <p:cNvPicPr/>
          <p:nvPr/>
        </p:nvPicPr>
        <p:blipFill>
          <a:blip r:embed="rId3" cstate="screen">
            <a:lum contrast="30000"/>
          </a:blip>
          <a:srcRect/>
          <a:stretch>
            <a:fillRect/>
          </a:stretch>
        </p:blipFill>
        <p:spPr bwMode="auto">
          <a:xfrm>
            <a:off x="3779912" y="3212976"/>
            <a:ext cx="4668517" cy="33381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C:\Users\Валентина\Downloads\444.gi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9632" y="4437112"/>
            <a:ext cx="1656184" cy="1728192"/>
          </a:xfrm>
          <a:prstGeom prst="rect">
            <a:avLst/>
          </a:prstGeom>
          <a:noFill/>
        </p:spPr>
      </p:pic>
      <p:pic>
        <p:nvPicPr>
          <p:cNvPr id="6" name="Рисунок 5" descr="C:\Users\Валентина\Downloads\444.gi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836712"/>
            <a:ext cx="1800200" cy="1800200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3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Валентина\Desktop\415CDPFQ\S4150029.JPG"/>
          <p:cNvPicPr/>
          <p:nvPr/>
        </p:nvPicPr>
        <p:blipFill>
          <a:blip r:embed="rId2" cstate="screen">
            <a:lum contrast="30000"/>
          </a:blip>
          <a:srcRect/>
          <a:stretch>
            <a:fillRect/>
          </a:stretch>
        </p:blipFill>
        <p:spPr bwMode="auto">
          <a:xfrm>
            <a:off x="1115616" y="764704"/>
            <a:ext cx="6552728" cy="51125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Picture 2" descr="C:\Users\Валентина\Downloads\44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304" y="4941168"/>
            <a:ext cx="1584176" cy="1584176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3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Валентина\Desktop\415CDPFQ\S4150007.JPG"/>
          <p:cNvPicPr/>
          <p:nvPr/>
        </p:nvPicPr>
        <p:blipFill>
          <a:blip r:embed="rId2" cstate="screen">
            <a:lum contrast="30000"/>
          </a:blip>
          <a:srcRect/>
          <a:stretch>
            <a:fillRect/>
          </a:stretch>
        </p:blipFill>
        <p:spPr bwMode="auto">
          <a:xfrm>
            <a:off x="467544" y="620688"/>
            <a:ext cx="7848872" cy="57606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 advTm="3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Валентина\Desktop\415CDPFQ\S4150006.JPG"/>
          <p:cNvPicPr/>
          <p:nvPr/>
        </p:nvPicPr>
        <p:blipFill>
          <a:blip r:embed="rId2" cstate="screen">
            <a:lum contrast="20000"/>
          </a:blip>
          <a:srcRect/>
          <a:stretch>
            <a:fillRect/>
          </a:stretch>
        </p:blipFill>
        <p:spPr bwMode="auto">
          <a:xfrm>
            <a:off x="1043608" y="548680"/>
            <a:ext cx="6984776" cy="57606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Picture 2" descr="C:\Users\Валентина\Downloads\444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5013176"/>
            <a:ext cx="1656184" cy="1656184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3000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118</TotalTime>
  <Words>5</Words>
  <Application>Microsoft Office PowerPoint</Application>
  <PresentationFormat>Экран (4:3)</PresentationFormat>
  <Paragraphs>2</Paragraphs>
  <Slides>11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Валентина</dc:creator>
  <cp:lastModifiedBy>Валентина</cp:lastModifiedBy>
  <cp:revision>19</cp:revision>
  <dcterms:created xsi:type="dcterms:W3CDTF">2019-03-03T18:23:52Z</dcterms:created>
  <dcterms:modified xsi:type="dcterms:W3CDTF">2019-05-29T20:35:11Z</dcterms:modified>
</cp:coreProperties>
</file>