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636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230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051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51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772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04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8334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677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62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016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75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AC14B-83BD-4358-8CBA-690127F35438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E9E04-3F8C-4817-88D9-2729E44B5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627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5619" y="1982094"/>
            <a:ext cx="3491919" cy="23237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227" y="4460766"/>
            <a:ext cx="3531850" cy="235028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21127" y="386362"/>
            <a:ext cx="4603970" cy="14580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261652" y="386362"/>
            <a:ext cx="36514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Москва</a:t>
            </a:r>
            <a:endParaRPr lang="ru-RU" sz="7200" dirty="0"/>
          </a:p>
        </p:txBody>
      </p:sp>
      <p:pic>
        <p:nvPicPr>
          <p:cNvPr id="1026" name="Picture 2" descr="ÐÐ°ÑÑÐ¸Ð½ÐºÐ¸ Ð¿Ð¾ Ð·Ð°Ð¿ÑÐ¾ÑÑ Ð´Ð¾ÑÑÐ¾Ð¿ÑÐ¸Ð¼ÐµÑÐ°ÑÐµÐ»ÑÐ½Ð¾ÑÑÐ¸ Ð¼Ð¾ÑÐºÐ²Ñ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06" y="4460766"/>
            <a:ext cx="3876760" cy="235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4731" y="4507714"/>
            <a:ext cx="3732807" cy="2350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463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16 -0.03287 L 0.13516 -0.03264 C 0.13438 -0.04607 0.13386 -0.05903 0.13281 -0.07199 C 0.13268 -0.07477 0.13203 -0.07732 0.13177 -0.08009 C 0.13125 -0.08495 0.13099 -0.08982 0.1306 -0.09445 C 0.13021 -0.09861 0.12995 -0.10278 0.12943 -0.10695 C 0.12878 -0.11111 0.12709 -0.11921 0.12709 -0.11898 C 0.125 -0.15301 0.12552 -0.13588 0.12709 -0.18889 C 0.12735 -0.19699 0.12839 -0.22153 0.12943 -0.23195 C 0.12969 -0.23403 0.13034 -0.23611 0.1306 -0.2382 C 0.13099 -0.24144 0.13125 -0.24514 0.13177 -0.24838 C 0.13242 -0.25255 0.13347 -0.25648 0.13399 -0.26065 C 0.13438 -0.26343 0.13464 -0.2662 0.13516 -0.26898 C 0.13581 -0.27176 0.13685 -0.27431 0.1375 -0.27708 C 0.13802 -0.27986 0.13815 -0.28264 0.13867 -0.28542 C 0.13919 -0.2882 0.14024 -0.29074 0.14102 -0.29352 C 0.14245 -0.29977 0.14349 -0.31134 0.1444 -0.3162 C 0.14518 -0.32014 0.14505 -0.32546 0.14675 -0.32847 L 0.14909 -0.33264 C 0.14987 -0.33843 0.15104 -0.34815 0.15248 -0.35301 C 0.15326 -0.35579 0.15417 -0.35857 0.15482 -0.36134 C 0.15703 -0.3706 0.15443 -0.36458 0.15834 -0.37153 C 0.1586 -0.37361 0.15886 -0.3757 0.15938 -0.37778 C 0.16029 -0.38079 0.16432 -0.38982 0.16524 -0.39213 C 0.1668 -0.39607 0.16914 -0.40301 0.17097 -0.40648 C 0.17201 -0.4081 0.17331 -0.40903 0.17448 -0.41042 C 0.17526 -0.41181 0.17591 -0.41343 0.17669 -0.41458 C 0.17995 -0.41921 0.17995 -0.41852 0.18373 -0.42083 C 0.19453 -0.44005 0.17709 -0.41088 0.19401 -0.43102 C 0.19883 -0.43657 0.19623 -0.43449 0.20209 -0.43727 C 0.20964 -0.44607 0.20339 -0.44028 0.2194 -0.44329 C 0.22175 -0.44375 0.22409 -0.44491 0.2263 -0.44537 C 0.23294 -0.4463 0.23946 -0.44653 0.24597 -0.44745 C 0.24987 -0.44792 0.25365 -0.44861 0.25755 -0.44954 C 0.26029 -0.45 0.26289 -0.45139 0.26563 -0.45162 C 0.2875 -0.45278 0.30951 -0.45301 0.33138 -0.45347 L 0.35794 -0.45162 C 0.36146 -0.45116 0.36485 -0.45046 0.36836 -0.44954 C 0.36953 -0.44907 0.37057 -0.44769 0.37175 -0.44745 C 0.37826 -0.4463 0.3849 -0.44607 0.39141 -0.44537 C 0.43177 -0.44769 0.41602 -0.44745 0.4388 -0.44745 " pathEditMode="relative" rAng="0" ptsTypes="AAAAAAAAAAAAAAAAAAAAAAAAAAAAAAAAAAAAAAA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01" y="-2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24 -0.16181 L 0.00924 -0.16157 C 0.0095 -0.17014 0.00976 -0.17847 0.01028 -0.18657 C 0.01054 -0.18866 0.01132 -0.19051 0.01146 -0.19259 C 0.01211 -0.19884 0.01224 -0.20509 0.01263 -0.21111 C 0.01302 -0.22616 0.01315 -0.2412 0.0138 -0.25625 C 0.01393 -0.25972 0.01471 -0.26296 0.01497 -0.26644 C 0.01757 -0.31412 0.01445 -0.28495 0.01731 -0.30972 C 0.01992 -0.3963 0.02057 -0.3831 0.01849 -0.4757 C 0.01836 -0.4787 0.01771 -0.48125 0.01731 -0.48403 C 0.01692 -0.4963 0.01614 -0.50857 0.01614 -0.52083 C 0.01614 -0.53796 0.01705 -0.55509 0.01731 -0.57222 C 0.01744 -0.57894 0.01731 -0.58588 0.01731 -0.59259 " pathEditMode="relative" rAng="0" ptsTypes="AAAAAAAAAA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1" y="-2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16667E-6 0 L 9.16667E-6 0 C 0.00157 -0.02523 0.00209 -0.02546 9.16667E-6 -0.05764 C -0.00039 -0.0618 -0.00156 -0.06574 -0.00234 -0.0699 C -0.0052 -0.08518 -0.0013 -0.0662 -0.00585 -0.08217 C -0.00638 -0.08402 -0.00624 -0.08657 -0.0069 -0.08819 C -0.0082 -0.09143 -0.01158 -0.09652 -0.01158 -0.09652 C -0.01432 -0.11111 -0.01041 -0.09351 -0.01614 -0.10879 C -0.02213 -0.12476 -0.01249 -0.10625 -0.01966 -0.11898 C -0.02291 -0.13657 -0.01835 -0.11527 -0.02317 -0.12939 C -0.02369 -0.13125 -0.02356 -0.13379 -0.02421 -0.13541 C -0.02513 -0.13726 -0.02669 -0.13796 -0.02773 -0.13958 C -0.02903 -0.14143 -0.02994 -0.14398 -0.03124 -0.1456 C -0.03333 -0.14884 -0.03541 -0.15277 -0.03815 -0.15393 C -0.03958 -0.15463 -0.04453 -0.15648 -0.04622 -0.1581 C -0.04739 -0.15902 -0.04843 -0.16111 -0.0496 -0.16203 C -0.05273 -0.16481 -0.0569 -0.16504 -0.06002 -0.1662 C -0.06119 -0.16666 -0.06236 -0.16782 -0.06354 -0.16828 C -0.06575 -0.16921 -0.06809 -0.16944 -0.07044 -0.17037 C -0.072 -0.17083 -0.07343 -0.17176 -0.07499 -0.17245 L -0.15117 -0.17037 C -0.15807 -0.1699 -0.1651 -0.16921 -0.172 -0.16828 C -0.17604 -0.16759 -0.18164 -0.16574 -0.1858 -0.16412 C -0.19882 -0.15926 -0.19388 -0.15995 -0.20768 -0.1581 L -0.23893 -0.15393 C -0.24114 -0.15324 -0.24348 -0.15231 -0.24583 -0.15185 C -0.2746 -0.14676 -0.29414 -0.15069 -0.32773 -0.15185 C -0.33776 -0.15324 -0.34778 -0.15416 -0.35768 -0.15601 C -0.36158 -0.15671 -0.36536 -0.1574 -0.36927 -0.1581 C -0.37578 -0.15879 -0.38229 -0.15949 -0.38893 -0.15995 C -0.39557 -0.1618 -0.40156 -0.16342 -0.40846 -0.16412 C -0.41888 -0.16504 -0.42929 -0.16551 -0.43958 -0.1662 C -0.46041 -0.17083 -0.43515 -0.16551 -0.46848 -0.17037 C -0.47682 -0.17152 -0.47708 -0.17245 -0.48463 -0.1743 C -0.48776 -0.17523 -0.49075 -0.17569 -0.49388 -0.17639 C -0.49544 -0.17708 -0.497 -0.17801 -0.49843 -0.17847 C -0.50299 -0.18032 -0.5069 -0.18078 -0.51119 -0.18472 C -0.51692 -0.18981 -0.51419 -0.18773 -0.51927 -0.19074 C -0.52005 -0.19213 -0.5207 -0.19375 -0.52161 -0.1949 C -0.53072 -0.20787 -0.51822 -0.18796 -0.52968 -0.20509 C -0.53619 -0.21504 -0.52968 -0.20833 -0.53776 -0.21551 C -0.53854 -0.21736 -0.53906 -0.2199 -0.53997 -0.22152 C -0.54908 -0.23773 -0.53749 -0.21157 -0.547 -0.23194 C -0.55182 -0.24213 -0.54635 -0.23449 -0.55273 -0.24213 C -0.55572 -0.25833 -0.55468 -0.25023 -0.55611 -0.26666 C -0.55585 -0.30833 -0.55572 -0.35 -0.55507 -0.39166 C -0.55494 -0.39398 -0.55416 -0.39583 -0.5539 -0.39791 C -0.55299 -0.40601 -0.55247 -0.41435 -0.55156 -0.42245 C -0.55117 -0.42592 -0.55052 -0.42939 -0.55039 -0.43287 C -0.55013 -0.43819 -0.55039 -0.44375 -0.55039 -0.44907 " pathEditMode="relative" ptsTypes="AAAAAAAAAAAAAAAAAAAAAAAAAAAAAAAAAAAAAAAAAAAAAAAA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96296E-6 L -4.16667E-7 2.96296E-6 C 0.00078 -0.00625 0.00221 -0.01227 0.00234 -0.01852 C 0.0026 -0.03009 0.00169 -0.0419 0.00117 -0.05347 C 0.00013 -0.07639 0.00065 -0.0625 -0.00104 -0.07801 C -0.00156 -0.08218 -0.00169 -0.08634 -0.00221 -0.09028 C -0.00286 -0.09444 -0.00378 -0.09861 -0.00456 -0.10255 C -0.00495 -0.10463 -0.00547 -0.10671 -0.00573 -0.1088 C -0.00612 -0.11157 -0.00625 -0.11435 -0.0069 -0.1169 C -0.00742 -0.11921 -0.00846 -0.12106 -0.00911 -0.12315 C -0.01003 -0.12569 -0.01081 -0.12847 -0.01146 -0.13125 C -0.01198 -0.13333 -0.01198 -0.13565 -0.01263 -0.1375 C -0.01315 -0.13912 -0.01419 -0.14028 -0.01497 -0.14167 C -0.01693 -0.15579 -0.01445 -0.14444 -0.01953 -0.15602 C -0.02604 -0.1706 -0.02096 -0.16643 -0.0276 -0.17037 C -0.02838 -0.17153 -0.02904 -0.17315 -0.02995 -0.17431 C -0.03099 -0.17593 -0.03216 -0.17731 -0.03346 -0.17847 C -0.03971 -0.18403 -0.05716 -0.18241 -0.05768 -0.18264 C -0.0595 -0.18333 -0.06146 -0.18449 -0.06341 -0.18449 C -0.10898 -0.18449 -0.07969 -0.18403 -0.1026 -0.18056 C -0.10846 -0.17963 -0.11419 -0.17917 -0.11992 -0.17847 C -0.12422 -0.17778 -0.12838 -0.17685 -0.13268 -0.17639 C -0.19648 -0.16875 -0.122 -0.1787 -0.16953 -0.17222 C -0.19466 -0.16481 -0.16888 -0.17199 -0.22956 -0.16829 C -0.2569 -0.16643 -0.23333 -0.16713 -0.25039 -0.16412 C -0.25573 -0.16319 -0.2612 -0.16273 -0.26654 -0.16204 C -0.35924 -0.1662 -0.32734 -0.1662 -0.36224 -0.1662 " pathEditMode="relative" ptsTypes="AAAAAAAAAAAAAAAAAAAAAAAAA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584" y="3897703"/>
            <a:ext cx="3743471" cy="24820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195" y="3897703"/>
            <a:ext cx="1847850" cy="246697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29131" y="731518"/>
            <a:ext cx="6344531" cy="19272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Санкт-Петербург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6055" y="3897703"/>
            <a:ext cx="3696147" cy="24820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9526" y="3821502"/>
            <a:ext cx="1743075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94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07407E-6 L 2.08333E-7 -4.07407E-6 C -0.00039 -0.00694 -0.00066 -0.01389 -0.00118 -0.0206 C -0.00144 -0.02338 -0.00209 -0.02592 -0.00235 -0.02893 C -0.003 -0.04051 -0.00443 -0.08981 -0.00456 -0.09861 C -0.00352 -0.12037 -0.00222 -0.15532 2.08333E-7 -0.17847 C 0.00039 -0.18264 0.00065 -0.1868 0.00117 -0.19074 C 0.00143 -0.19352 0.00195 -0.19629 0.00234 -0.19907 C 0.00273 -0.2037 0.00286 -0.20856 0.00351 -0.21342 C 0.00364 -0.21551 0.00429 -0.21736 0.00455 -0.21944 C 0.00507 -0.22222 0.00533 -0.225 0.00573 -0.22778 C 0.00781 -0.24028 0.00625 -0.22685 0.00807 -0.24421 C 0.01145 -0.27731 0.00729 -0.24028 0.01041 -0.26458 C 0.0108 -0.26805 0.01106 -0.27153 0.01158 -0.275 C 0.01211 -0.27916 0.01341 -0.28287 0.0138 -0.28727 C 0.01588 -0.30949 0.01393 -0.29143 0.01614 -0.30578 C 0.01653 -0.30833 0.01666 -0.31134 0.01731 -0.31389 C 0.01783 -0.3162 0.01888 -0.31805 0.01966 -0.32014 C 0.02369 -0.34143 0.01979 -0.32477 0.02421 -0.33842 C 0.02695 -0.34676 0.02565 -0.34676 0.02994 -0.35278 C 0.03216 -0.35578 0.03424 -0.35995 0.03698 -0.36111 L 0.04153 -0.36319 C 0.04309 -0.36458 0.04453 -0.36597 0.04609 -0.36713 C 0.04843 -0.36875 0.05091 -0.36944 0.05312 -0.37129 C 0.05455 -0.37268 0.05612 -0.37453 0.05768 -0.37546 C 0.06067 -0.37708 0.06393 -0.37778 0.06692 -0.3794 C 0.06875 -0.38055 0.0733 -0.38356 0.075 -0.38356 C 0.08919 -0.38495 0.10351 -0.38495 0.1177 -0.38565 C 0.1302 -0.38935 0.12474 -0.38819 0.14427 -0.38981 C 0.17083 -0.3919 0.19336 -0.39259 0.22044 -0.39375 L 0.38424 -0.3919 C 0.39205 -0.39166 0.40729 -0.38773 0.40729 -0.38773 C 0.41549 -0.38842 0.42356 -0.38866 0.43164 -0.38981 C 0.45065 -0.39259 0.422 -0.3919 0.44088 -0.3919 " pathEditMode="relative" ptsTypes="AAAAAAAAAAAAAAAAAAAAAAAAAAAAAAAA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6.66667E-6 L 2.5E-6 -6.66667E-6 C 0.00104 -0.00556 0.00248 -0.01089 0.00339 -0.01644 C 0.00521 -0.02709 0.00508 -0.04468 0.00573 -0.05348 C 0.00586 -0.05695 0.00638 -0.06042 0.00677 -0.06367 C 0.00794 -0.07292 0.00833 -0.07408 0.01029 -0.08427 L 0.0125 -0.09654 C 0.01406 -0.10695 0.01315 -0.10209 0.01485 -0.11089 C 0.01524 -0.12454 0.0155 -0.1382 0.01602 -0.15186 C 0.01667 -0.1676 0.01836 -0.19908 0.01836 -0.19908 C 0.01797 -0.23126 0.01771 -0.26343 0.01719 -0.29561 C 0.01693 -0.30371 0.01615 -0.31204 0.01602 -0.32015 C 0.01472 -0.3764 0.01485 -0.38079 0.01485 -0.42269 " pathEditMode="relative" ptsTypes="AAAAAAAAAAA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22222E-6 L -6.25E-7 -2.22222E-6 C -0.00039 -0.04051 -0.00052 -0.08079 -0.00117 -0.12107 C -0.0013 -0.13009 -0.00208 -0.13889 -0.00234 -0.14769 C -0.00416 -0.225 -0.00026 -0.19445 -0.00455 -0.2257 C -0.00429 -0.24491 -0.00442 -0.26412 -0.00351 -0.2831 C -0.00325 -0.2875 -0.00195 -0.29144 -0.00117 -0.29537 L 0.00117 -0.30764 C 0.00157 -0.30972 0.00235 -0.31181 0.00235 -0.31389 L 0.00235 -0.32199 " pathEditMode="relative" ptsTypes="AAAAAAAA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-1.66667E-6 2.59259E-6 C -0.00039 -0.01459 -0.00065 -0.02894 -0.00117 -0.04329 C -0.00144 -0.04676 -0.00365 -0.06389 -0.00469 -0.06575 L -0.00821 -0.072 C -0.00847 -0.07408 -0.00873 -0.07616 -0.00925 -0.07801 C -0.01068 -0.08218 -0.01315 -0.08334 -0.01511 -0.08635 C -0.01667 -0.08889 -0.0181 -0.09167 -0.01966 -0.09445 C -0.02227 -0.09908 -0.02344 -0.10186 -0.02657 -0.10487 C -0.02774 -0.10579 -0.02904 -0.10579 -0.03008 -0.10672 C -0.03125 -0.10787 -0.03216 -0.11019 -0.03347 -0.11088 C -0.04024 -0.11528 -0.05287 -0.11783 -0.05886 -0.11922 C -0.06459 -0.12037 -0.07565 -0.12315 -0.08086 -0.12315 L -0.17435 -0.12524 L -0.2181 -0.12732 C -0.22279 -0.12778 -0.22735 -0.12871 -0.23203 -0.1294 L -0.25052 -0.13149 C -0.26133 -0.13635 -0.25117 -0.13218 -0.2724 -0.13565 C -0.27552 -0.13612 -0.27852 -0.1375 -0.28164 -0.1375 C -0.31315 -0.13889 -0.34466 -0.13889 -0.37617 -0.13959 L -0.41433 -0.14167 L -0.44089 -0.14375 L -0.48125 -0.14584 C -0.48933 -0.1463 -0.51407 -0.14908 -0.52279 -0.15 C -0.5392 -0.15973 -0.52214 -0.14977 -0.53438 -0.15602 C -0.53555 -0.15672 -0.53659 -0.15764 -0.53776 -0.15811 C -0.53946 -0.15903 -0.54401 -0.16065 -0.54584 -0.16227 C -0.54714 -0.16343 -0.54831 -0.16482 -0.54935 -0.16644 C -0.5513 -0.16945 -0.55508 -0.17662 -0.55508 -0.17662 C -0.55677 -0.18889 -0.55573 -0.18218 -0.5586 -0.19723 L -0.55964 -0.20325 C -0.55938 -0.20533 -0.55873 -0.20741 -0.5586 -0.2095 C -0.55664 -0.22639 -0.55729 -0.2375 -0.55625 -0.25672 C -0.55612 -0.2595 -0.55547 -0.26204 -0.55508 -0.26482 C -0.55378 -0.29838 -0.55391 -0.28542 -0.55391 -0.30371 " pathEditMode="relative" ptsTypes="AAAAAAAAAAAAAAAAAAAAAAAAAAAAAAAAAAA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2018-12-21T16:55:42Z</dcterms:created>
  <dcterms:modified xsi:type="dcterms:W3CDTF">2019-05-29T18:49:31Z</dcterms:modified>
</cp:coreProperties>
</file>