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0" r:id="rId5"/>
    <p:sldId id="261" r:id="rId6"/>
    <p:sldId id="257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C3644C1-5E7A-4CDA-90C5-5F5F5DBE639D}" type="datetimeFigureOut">
              <a:rPr lang="ru-RU" smtClean="0"/>
              <a:t>24.05.2019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FED2092-CF24-4CDE-B16B-89C5A69DB7FB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2620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644C1-5E7A-4CDA-90C5-5F5F5DBE639D}" type="datetimeFigureOut">
              <a:rPr lang="ru-RU" smtClean="0"/>
              <a:t>24.05.2019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D2092-CF24-4CDE-B16B-89C5A69DB7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16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644C1-5E7A-4CDA-90C5-5F5F5DBE639D}" type="datetimeFigureOut">
              <a:rPr lang="ru-RU" smtClean="0"/>
              <a:t>24.05.2019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D2092-CF24-4CDE-B16B-89C5A69DB7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5667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644C1-5E7A-4CDA-90C5-5F5F5DBE639D}" type="datetimeFigureOut">
              <a:rPr lang="ru-RU" smtClean="0"/>
              <a:t>24.05.2019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D2092-CF24-4CDE-B16B-89C5A69DB7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391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644C1-5E7A-4CDA-90C5-5F5F5DBE639D}" type="datetimeFigureOut">
              <a:rPr lang="ru-RU" smtClean="0"/>
              <a:t>24.05.2019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D2092-CF24-4CDE-B16B-89C5A69DB7FB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7311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644C1-5E7A-4CDA-90C5-5F5F5DBE639D}" type="datetimeFigureOut">
              <a:rPr lang="ru-RU" smtClean="0"/>
              <a:t>24.05.2019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D2092-CF24-4CDE-B16B-89C5A69DB7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9685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644C1-5E7A-4CDA-90C5-5F5F5DBE639D}" type="datetimeFigureOut">
              <a:rPr lang="ru-RU" smtClean="0"/>
              <a:t>24.05.2019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D2092-CF24-4CDE-B16B-89C5A69DB7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6254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644C1-5E7A-4CDA-90C5-5F5F5DBE639D}" type="datetimeFigureOut">
              <a:rPr lang="ru-RU" smtClean="0"/>
              <a:t>24.05.2019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D2092-CF24-4CDE-B16B-89C5A69DB7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989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644C1-5E7A-4CDA-90C5-5F5F5DBE639D}" type="datetimeFigureOut">
              <a:rPr lang="ru-RU" smtClean="0"/>
              <a:t>24.05.2019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D2092-CF24-4CDE-B16B-89C5A69DB7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526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644C1-5E7A-4CDA-90C5-5F5F5DBE639D}" type="datetimeFigureOut">
              <a:rPr lang="ru-RU" smtClean="0"/>
              <a:t>24.05.2019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D2092-CF24-4CDE-B16B-89C5A69DB7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432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644C1-5E7A-4CDA-90C5-5F5F5DBE639D}" type="datetimeFigureOut">
              <a:rPr lang="ru-RU" smtClean="0"/>
              <a:t>24.05.2019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D2092-CF24-4CDE-B16B-89C5A69DB7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843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1C3644C1-5E7A-4CDA-90C5-5F5F5DBE639D}" type="datetimeFigureOut">
              <a:rPr lang="ru-RU" smtClean="0"/>
              <a:t>24.05.2019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DFED2092-CF24-4CDE-B16B-89C5A69DB7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6690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8982" y="429491"/>
            <a:ext cx="10217958" cy="3378965"/>
          </a:xfrm>
        </p:spPr>
        <p:txBody>
          <a:bodyPr>
            <a:normAutofit fontScale="90000"/>
          </a:bodyPr>
          <a:lstStyle/>
          <a:p>
            <a:r>
              <a:rPr lang="ru-RU" dirty="0"/>
              <a:t>ПАТРИОТИЧЕСКОЕ ВОСПИТАНИЕ МЛАДШИХ ШКОЛЬНИКОВ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94764" y="5469835"/>
            <a:ext cx="5254226" cy="1388165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Выполнила: </a:t>
            </a:r>
          </a:p>
          <a:p>
            <a:r>
              <a:rPr lang="ru-RU" sz="2800" dirty="0" smtClean="0"/>
              <a:t>Шараева Елизавета Евгеньевна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55903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689722" y="-1223261"/>
            <a:ext cx="9966960" cy="2926080"/>
          </a:xfrm>
        </p:spPr>
        <p:txBody>
          <a:bodyPr/>
          <a:lstStyle/>
          <a:p>
            <a:r>
              <a:rPr lang="ru-RU" dirty="0"/>
              <a:t>Ц</a:t>
            </a:r>
            <a:r>
              <a:rPr lang="ru-RU" dirty="0" smtClean="0"/>
              <a:t>ель: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09927" y="1910084"/>
            <a:ext cx="8769096" cy="1363806"/>
          </a:xfrm>
        </p:spPr>
        <p:txBody>
          <a:bodyPr>
            <a:noAutofit/>
          </a:bodyPr>
          <a:lstStyle/>
          <a:p>
            <a:r>
              <a:rPr lang="ru-RU" sz="4800" dirty="0">
                <a:solidFill>
                  <a:schemeClr val="tx1"/>
                </a:solidFill>
              </a:rPr>
              <a:t>расширить </a:t>
            </a:r>
            <a:r>
              <a:rPr lang="ru-RU" sz="4800" dirty="0" smtClean="0">
                <a:solidFill>
                  <a:schemeClr val="tx1"/>
                </a:solidFill>
              </a:rPr>
              <a:t>знания о </a:t>
            </a:r>
            <a:r>
              <a:rPr lang="ru-RU" sz="4800" dirty="0">
                <a:solidFill>
                  <a:schemeClr val="tx1"/>
                </a:solidFill>
              </a:rPr>
              <a:t>роли семьи в воспитании патриотических чувств </a:t>
            </a:r>
            <a:r>
              <a:rPr lang="ru-RU" sz="4800" dirty="0" smtClean="0">
                <a:solidFill>
                  <a:schemeClr val="tx1"/>
                </a:solidFill>
              </a:rPr>
              <a:t>детей </a:t>
            </a:r>
            <a:endParaRPr lang="ru-RU" sz="4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3580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7878" y="356157"/>
            <a:ext cx="9966960" cy="1070861"/>
          </a:xfrm>
        </p:spPr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18428" y="1302327"/>
            <a:ext cx="9315242" cy="4366027"/>
          </a:xfrm>
        </p:spPr>
        <p:txBody>
          <a:bodyPr>
            <a:normAutofit fontScale="77500" lnSpcReduction="20000"/>
          </a:bodyPr>
          <a:lstStyle/>
          <a:p>
            <a:r>
              <a:rPr lang="ru-RU" sz="4300" dirty="0">
                <a:solidFill>
                  <a:schemeClr val="tx1"/>
                </a:solidFill>
              </a:rPr>
              <a:t>1.Повышать педагогическую культуру родителей, пополнять арсенал их знаний по вопросу патриотического воспитания младших школьников. </a:t>
            </a:r>
          </a:p>
          <a:p>
            <a:r>
              <a:rPr lang="ru-RU" sz="4300" dirty="0">
                <a:solidFill>
                  <a:schemeClr val="tx1"/>
                </a:solidFill>
              </a:rPr>
              <a:t>2.Организовать взаимодействие родителей и учителя в организации патриотического воспитания детей. </a:t>
            </a:r>
          </a:p>
          <a:p>
            <a:r>
              <a:rPr lang="ru-RU" sz="4300" dirty="0">
                <a:solidFill>
                  <a:schemeClr val="tx1"/>
                </a:solidFill>
              </a:rPr>
              <a:t>3. Создать условия для формирования у родителей позиции сотрудничества и позитивного взаимодействия, потребности высказывать свою точку зрения.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7811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11382" y="704737"/>
            <a:ext cx="10104952" cy="3326935"/>
          </a:xfrm>
        </p:spPr>
        <p:txBody>
          <a:bodyPr>
            <a:noAutofit/>
          </a:bodyPr>
          <a:lstStyle/>
          <a:p>
            <a:r>
              <a:rPr lang="ru-RU" sz="4000" dirty="0">
                <a:solidFill>
                  <a:schemeClr val="tx1"/>
                </a:solidFill>
              </a:rPr>
              <a:t>Патриотизм – чувство и сформировавшаяся позиция верности своей стране и солидарности с её народом. Патриотизм включает чувство гордости за своё Отечество, малую родину, т.е. край, республику, город или сельскую местность, где гражданин родился и рос. Патриотизм включает активную позицию, готовность к служению Отечеству. </a:t>
            </a:r>
          </a:p>
        </p:txBody>
      </p:sp>
    </p:spTree>
    <p:extLst>
      <p:ext uri="{BB962C8B-B14F-4D97-AF65-F5344CB8AC3E}">
        <p14:creationId xmlns:p14="http://schemas.microsoft.com/office/powerpoint/2010/main" val="28763688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90840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48473" y="787866"/>
            <a:ext cx="8769096" cy="1363806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ru-RU" sz="17600" dirty="0">
                <a:solidFill>
                  <a:schemeClr val="tx1"/>
                </a:solidFill>
              </a:rPr>
              <a:t>- меня поразило…</a:t>
            </a:r>
          </a:p>
          <a:p>
            <a:pPr algn="l"/>
            <a:r>
              <a:rPr lang="ru-RU" sz="17600" dirty="0">
                <a:solidFill>
                  <a:schemeClr val="tx1"/>
                </a:solidFill>
              </a:rPr>
              <a:t>- меня удивило…</a:t>
            </a:r>
          </a:p>
          <a:p>
            <a:pPr algn="l"/>
            <a:r>
              <a:rPr lang="ru-RU" sz="17600" dirty="0">
                <a:solidFill>
                  <a:schemeClr val="tx1"/>
                </a:solidFill>
              </a:rPr>
              <a:t>- я узнала…</a:t>
            </a:r>
          </a:p>
          <a:p>
            <a:pPr algn="l"/>
            <a:r>
              <a:rPr lang="ru-RU" sz="17600" dirty="0">
                <a:solidFill>
                  <a:schemeClr val="tx1"/>
                </a:solidFill>
              </a:rPr>
              <a:t>- мне показалось интересным…</a:t>
            </a:r>
          </a:p>
          <a:p>
            <a:pPr algn="l"/>
            <a:r>
              <a:rPr lang="ru-RU" sz="17600" dirty="0">
                <a:solidFill>
                  <a:schemeClr val="tx1"/>
                </a:solidFill>
              </a:rPr>
              <a:t>- я довольна…</a:t>
            </a:r>
          </a:p>
          <a:p>
            <a:pPr algn="l"/>
            <a:r>
              <a:rPr lang="ru-RU" sz="17600" dirty="0">
                <a:solidFill>
                  <a:schemeClr val="tx1"/>
                </a:solidFill>
              </a:rPr>
              <a:t>- я не довольна… </a:t>
            </a:r>
          </a:p>
          <a:p>
            <a:pPr algn="l"/>
            <a:r>
              <a:rPr lang="ru-RU" sz="17600" dirty="0">
                <a:solidFill>
                  <a:schemeClr val="tx1"/>
                </a:solidFill>
              </a:rPr>
              <a:t>- меня воодушевило...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5848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Основа</Template>
  <TotalTime>15</TotalTime>
  <Words>153</Words>
  <Application>Microsoft Office PowerPoint</Application>
  <PresentationFormat>Широкоэкранный</PresentationFormat>
  <Paragraphs>17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Corbel</vt:lpstr>
      <vt:lpstr>Базис</vt:lpstr>
      <vt:lpstr>ПАТРИОТИЧЕСКОЕ ВОСПИТАНИЕ МЛАДШИХ ШКОЛЬНИКОВ </vt:lpstr>
      <vt:lpstr>Цель:</vt:lpstr>
      <vt:lpstr>Задачи: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ПАТРИОТИЧЕСКОЕ ВОСПИТАНИЕ МЛАДШИХ ШКОЛЬНИКОВ </dc:title>
  <dc:creator>Елизавета Шараева</dc:creator>
  <cp:lastModifiedBy>Елизавета Шараева</cp:lastModifiedBy>
  <cp:revision>3</cp:revision>
  <dcterms:created xsi:type="dcterms:W3CDTF">2019-05-23T15:26:47Z</dcterms:created>
  <dcterms:modified xsi:type="dcterms:W3CDTF">2019-05-24T03:52:37Z</dcterms:modified>
</cp:coreProperties>
</file>