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>Муниципальное бюджетное дошкольное образовательное учреждение</a:t>
            </a:r>
            <a:b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>«Детский сад присмотра и оздоровления детей п. Синий Утёс» </a:t>
            </a:r>
            <a:b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Arial Black" pitchFamily="34" charset="0"/>
              </a:rPr>
              <a:t>Томского района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2348880"/>
            <a:ext cx="7416824" cy="30243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Программа оздоровления </a:t>
            </a:r>
          </a:p>
          <a:p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детей</a:t>
            </a:r>
          </a:p>
          <a:p>
            <a:r>
              <a:rPr lang="ru-RU" sz="5400" b="1" dirty="0" smtClean="0">
                <a:solidFill>
                  <a:srgbClr val="0070C0"/>
                </a:solidFill>
                <a:latin typeface="Monotype Corsiva" pitchFamily="66" charset="0"/>
              </a:rPr>
              <a:t>«Будь здоров, малыш!»</a:t>
            </a:r>
            <a:endParaRPr lang="ru-RU" sz="54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Посещение соляных пещер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2014 год\май\P112032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1268760"/>
            <a:ext cx="6588497" cy="5033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Приём кислородных коктейлей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2014 год\март\Новая папка\P112003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08720"/>
            <a:ext cx="4464496" cy="367240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D:\Детский сад (работа)\Группа Весёлые гномы\Фотографии\2014-2015гг\Март\март\P11502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3356992"/>
            <a:ext cx="4427984" cy="331236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Утренняя гимнастика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D:\Детский сад (работа)\Группа Весёлые гномы\Фотографии\2014-2015гг\Сентябрь 2014г\Новая папка\P11300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3356992"/>
            <a:ext cx="4553714" cy="3236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5" name="Рисунок 4" descr="D:\Детский сад (работа)\Группа Весёлые гномы\Фотографии\2014-2015гг\Ноябрь\P114006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764704"/>
            <a:ext cx="4464496" cy="302433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Физическая культура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2014-2015гг\Сентябрь 2014г\Новая папка\P113005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08521" y="1124745"/>
            <a:ext cx="4392489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4" name="Рисунок 3" descr="D:\Детский сад (работа)\Группа Весёлые гномы\Фотографии\апрель\P101011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39952" y="2708920"/>
            <a:ext cx="4655418" cy="386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Прогулки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9458" name="Picture 2" descr="D:\Детский сад (работа)\Группа Весёлые гномы\Фотографии\2015-2016 гг\ноябрь\DSCN06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3140968"/>
            <a:ext cx="4638321" cy="34787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9459" name="Picture 3" descr="D:\Детский сад (работа)\Группа Весёлые гномы\Фотографии\2014-2015гг\июнь\P11505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764704"/>
            <a:ext cx="4771166" cy="3168352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Comic Sans MS" pitchFamily="66" charset="0"/>
              </a:rPr>
              <a:t>На большой горе, на Синей, детский садик наш живет. </a:t>
            </a:r>
            <a:br>
              <a:rPr lang="ru-RU" sz="2000" b="1" dirty="0" smtClean="0">
                <a:solidFill>
                  <a:srgbClr val="003399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003399"/>
                </a:solidFill>
                <a:latin typeface="Comic Sans MS" pitchFamily="66" charset="0"/>
              </a:rPr>
              <a:t>По безоблачным тропинкам к деткам солнышко идет.</a:t>
            </a:r>
            <a:endParaRPr lang="ru-RU" sz="2000" dirty="0"/>
          </a:p>
        </p:txBody>
      </p:sp>
      <p:pic>
        <p:nvPicPr>
          <p:cNvPr id="3" name="Picture 2" descr="D:\Детский сад (работа)\группа Колобок\фото\территория дет. сада\Дет. сад 2011 год\PICT18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5656" y="1844824"/>
            <a:ext cx="6133419" cy="4600064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Цель программы: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827584" y="2348880"/>
            <a:ext cx="7488832" cy="1752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Сохранение и укрепление здоровья детей, формирование у воспитанников, родителей ответственности в деле сохранения собственного здоровья.</a:t>
            </a:r>
            <a:endParaRPr lang="ru-RU" sz="3000" b="1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Закаливание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Новая папка\P111092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052736"/>
            <a:ext cx="39338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D:\Людочка\Детский сад\группа Колобок\фото\младшая группа 2012г-2013г\P109022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3789040"/>
            <a:ext cx="3592066" cy="27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788024" y="1470556"/>
            <a:ext cx="36004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Закаливание – хождение по влажной пелёнке комнатной температуры, посыпанной поваренной солью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827584" y="4669106"/>
            <a:ext cx="34563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Умывание прохладной водой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Босохождение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2014-2015гг\Сентябрь 2014г\Новая папка\P113005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124744"/>
            <a:ext cx="6696744" cy="51845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211144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Солнечные ванны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7410" name="Picture 2" descr="D:\Детский сад (работа)\Группа Весёлые гномы\Фотографии\2014 год\июнь\IMG_20140627_1719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124744"/>
            <a:ext cx="6926827" cy="5195120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Дыхательная гимнастика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D:\Детский сад (работа)\Группа Весёлые гномы\Фотографии\2014-2015гг\Февраль\P11405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340768"/>
            <a:ext cx="6192688" cy="464451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Профилактика плоскостопия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Новая папка\P1110832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836712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D:\Детский сад (работа)\Группа Весёлые гномы\Фотографии\2014-2015гг\Сентябрь 2014г\112_PANA\P112098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429000"/>
            <a:ext cx="3672408" cy="312064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Упражнения с </a:t>
            </a:r>
            <a:r>
              <a:rPr lang="ru-RU" sz="4000" b="1" dirty="0" err="1" smtClean="0">
                <a:solidFill>
                  <a:srgbClr val="0070C0"/>
                </a:solidFill>
                <a:latin typeface="Monotype Corsiva" pitchFamily="66" charset="0"/>
              </a:rPr>
              <a:t>Су-Джок</a:t>
            </a:r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> шариком</a:t>
            </a:r>
            <a:endParaRPr lang="ru-RU" sz="4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D:\Детский сад (работа)\Группа Весёлые гномы\Фотографии\2014 год\март\P101016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268760"/>
            <a:ext cx="7128792" cy="525658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84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  Муниципальное бюджетное дошкольное образовательное учреждение «Детский сад присмотра и оздоровления детей п. Синий Утёс»  Томского района </vt:lpstr>
      <vt:lpstr>На большой горе, на Синей, детский садик наш живет.  По безоблачным тропинкам к деткам солнышко идет.</vt:lpstr>
      <vt:lpstr>Цель программы:</vt:lpstr>
      <vt:lpstr>Закаливание</vt:lpstr>
      <vt:lpstr>Босохождение</vt:lpstr>
      <vt:lpstr>Солнечные ванны</vt:lpstr>
      <vt:lpstr>Дыхательная гимнастика</vt:lpstr>
      <vt:lpstr>Профилактика плоскостопия</vt:lpstr>
      <vt:lpstr>Упражнения с Су-Джок шариком</vt:lpstr>
      <vt:lpstr>Посещение соляных пещер</vt:lpstr>
      <vt:lpstr>Приём кислородных коктейлей</vt:lpstr>
      <vt:lpstr>Утренняя гимнастика</vt:lpstr>
      <vt:lpstr>Физическая культура</vt:lpstr>
      <vt:lpstr>Прогулки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Муниципальное бюджетное дошкольное образовательное учреждение «Детский сад присмотра и оздоровления детей п. Синий Утёс»  Томского района </dc:title>
  <dc:creator>1</dc:creator>
  <cp:lastModifiedBy>1</cp:lastModifiedBy>
  <cp:revision>14</cp:revision>
  <dcterms:created xsi:type="dcterms:W3CDTF">2015-12-02T07:56:01Z</dcterms:created>
  <dcterms:modified xsi:type="dcterms:W3CDTF">2019-05-29T10:36:59Z</dcterms:modified>
</cp:coreProperties>
</file>