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source=images&amp;cd=&amp;cad=rja&amp;uact=8&amp;ved=0CAcQjRw&amp;url=http://il.alib.ru/bs.php4?bs=Volodyapiter&amp;bstema=tdetuch&amp;ei=reNAVcCFGIadsgH51YGgAQ&amp;bvm=bv.91665533,d.bGg&amp;psig=AFQjCNGYyVvFHkfio_ecm2tgMEy7pCkJRA&amp;ust=1430402338279026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2000" b="1" dirty="0" smtClean="0">
                <a:solidFill>
                  <a:srgbClr val="C00000"/>
                </a:solidFill>
              </a:rPr>
              <a:t>Наш класс</a:t>
            </a:r>
            <a:endParaRPr lang="ru-RU" sz="1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861048"/>
            <a:ext cx="79699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Логинова С. Н.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Барнаул 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g.labirint.ru/images/comments_pic/1726/3_aa211016caf04cec38555132f6b72d5c_1498481631.jpg"/>
          <p:cNvPicPr>
            <a:picLocks noChangeAspect="1" noChangeArrowheads="1"/>
          </p:cNvPicPr>
          <p:nvPr/>
        </p:nvPicPr>
        <p:blipFill>
          <a:blip r:embed="rId2" cstate="print"/>
          <a:srcRect l="72764" t="1424" r="7391" b="72950"/>
          <a:stretch>
            <a:fillRect/>
          </a:stretch>
        </p:blipFill>
        <p:spPr bwMode="auto">
          <a:xfrm>
            <a:off x="4283968" y="85771"/>
            <a:ext cx="4392488" cy="3764990"/>
          </a:xfrm>
          <a:prstGeom prst="rect">
            <a:avLst/>
          </a:prstGeom>
          <a:noFill/>
        </p:spPr>
      </p:pic>
      <p:pic>
        <p:nvPicPr>
          <p:cNvPr id="5" name="Picture 2" descr="https://img.labirint.ru/images/comments_pic/1726/3_aa211016caf04cec38555132f6b72d5c_1498481631.jpg"/>
          <p:cNvPicPr>
            <a:picLocks noChangeAspect="1" noChangeArrowheads="1"/>
          </p:cNvPicPr>
          <p:nvPr/>
        </p:nvPicPr>
        <p:blipFill>
          <a:blip r:embed="rId2" cstate="print"/>
          <a:srcRect l="24570" t="9966" r="49450" b="48746"/>
          <a:stretch>
            <a:fillRect/>
          </a:stretch>
        </p:blipFill>
        <p:spPr bwMode="auto">
          <a:xfrm>
            <a:off x="395535" y="188641"/>
            <a:ext cx="3642471" cy="3842136"/>
          </a:xfrm>
          <a:prstGeom prst="rect">
            <a:avLst/>
          </a:prstGeom>
          <a:noFill/>
        </p:spPr>
      </p:pic>
      <p:pic>
        <p:nvPicPr>
          <p:cNvPr id="6" name="Picture 2" descr="https://img.labirint.ru/images/comments_pic/1726/3_aa211016caf04cec38555132f6b72d5c_1498481631.jpg"/>
          <p:cNvPicPr>
            <a:picLocks noChangeAspect="1" noChangeArrowheads="1"/>
          </p:cNvPicPr>
          <p:nvPr/>
        </p:nvPicPr>
        <p:blipFill>
          <a:blip r:embed="rId2" cstate="print"/>
          <a:srcRect l="19845" t="47864" r="49450" b="30780"/>
          <a:stretch>
            <a:fillRect/>
          </a:stretch>
        </p:blipFill>
        <p:spPr bwMode="auto">
          <a:xfrm>
            <a:off x="59635" y="4221088"/>
            <a:ext cx="4523520" cy="2088232"/>
          </a:xfrm>
          <a:prstGeom prst="rect">
            <a:avLst/>
          </a:prstGeom>
          <a:noFill/>
        </p:spPr>
      </p:pic>
      <p:pic>
        <p:nvPicPr>
          <p:cNvPr id="7" name="Picture 2" descr="https://img.labirint.ru/images/comments_pic/1726/3_aa211016caf04cec38555132f6b72d5c_1498481631.jpg"/>
          <p:cNvPicPr>
            <a:picLocks noChangeAspect="1" noChangeArrowheads="1"/>
          </p:cNvPicPr>
          <p:nvPr/>
        </p:nvPicPr>
        <p:blipFill>
          <a:blip r:embed="rId2" cstate="print"/>
          <a:srcRect l="19845" t="67796" r="49450" b="6577"/>
          <a:stretch>
            <a:fillRect/>
          </a:stretch>
        </p:blipFill>
        <p:spPr bwMode="auto">
          <a:xfrm>
            <a:off x="4932040" y="4293096"/>
            <a:ext cx="376960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202937/0032-048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678" y="908720"/>
            <a:ext cx="8494794" cy="5691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Pictures\Алеша учит урок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200140"/>
            <a:ext cx="4824536" cy="6657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332656"/>
            <a:ext cx="4499992" cy="432048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b="1" dirty="0" smtClean="0">
                <a:solidFill>
                  <a:srgbClr val="002060"/>
                </a:solidFill>
              </a:rPr>
              <a:t>Попрыгунья стрекоза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половину времени каждых суток красного лета спала, третью часть времени каждых суток танцевала, шестую часть пела. Остальное время она решила посвятить подготовке к зиме. Сколько часов в сутки Стрекоза готовилась к зиме?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Мозговой штур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4400539" cy="597277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535488" y="4509120"/>
            <a:ext cx="460851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(В сутках 24 часа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24:2=12ч-стрекоза спала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24:3=8(ч)- танцевала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24:6=4(ч)-пела. Всего 24ч.</a:t>
            </a:r>
          </a:p>
          <a:p>
            <a:endParaRPr lang="ru-RU" sz="2800" dirty="0" smtClean="0"/>
          </a:p>
          <a:p>
            <a:endParaRPr lang="ru-RU" sz="2800" b="1" dirty="0" smtClean="0">
              <a:solidFill>
                <a:srgbClr val="00B05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9"/>
            <a:ext cx="8892480" cy="266429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Диме на автобусе надо проехать 40км. Проехав полпути. он заснул, а когда проснулся , то узнал. что осталось ему ехать столько километров, сколько он проспал. Сколько километров он проспал?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Предлог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4619625" cy="32480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36096" y="2636912"/>
            <a:ext cx="370790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Полпути это 20км, вторая половина это тоже 20. Значит. чтобы ему осталось проехать столько, сколько он проспал, надо 20:2=10км. Дима проспал 10км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9"/>
            <a:ext cx="8229600" cy="1872208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крошка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родился он был ростом всего 1 см5мм, а потом его рост увеличился в 100 раз. Какого роста стал крошка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Стена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2276872"/>
            <a:ext cx="5759963" cy="43199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24128" y="3212976"/>
            <a:ext cx="3240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15∙100=1500мм=150см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293/292835/img9.jpg"/>
          <p:cNvPicPr>
            <a:picLocks noChangeAspect="1" noChangeArrowheads="1"/>
          </p:cNvPicPr>
          <p:nvPr/>
        </p:nvPicPr>
        <p:blipFill>
          <a:blip r:embed="rId2" cstate="print"/>
          <a:srcRect l="51974" t="25200" r="10226" b="8651"/>
          <a:stretch>
            <a:fillRect/>
          </a:stretch>
        </p:blipFill>
        <p:spPr bwMode="auto">
          <a:xfrm>
            <a:off x="2387757" y="-49887"/>
            <a:ext cx="5064563" cy="6647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\Pictures\Яхн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1027" r="34688" b="25015"/>
          <a:stretch>
            <a:fillRect/>
          </a:stretch>
        </p:blipFill>
        <p:spPr bwMode="auto">
          <a:xfrm>
            <a:off x="0" y="2348880"/>
            <a:ext cx="1475656" cy="2088232"/>
          </a:xfrm>
          <a:prstGeom prst="rect">
            <a:avLst/>
          </a:prstGeom>
          <a:noFill/>
        </p:spPr>
      </p:pic>
      <p:pic>
        <p:nvPicPr>
          <p:cNvPr id="1028" name="Picture 4" descr="https://encrypted-tbn1.gstatic.com/images?q=tbn:ANd9GcRfKX-rDScoDlk1uM-5dFfCnGX6LY0CFAQ7qM0466xjCsaiH2wvv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5294" t="13769" r="3655" b="9895"/>
          <a:stretch>
            <a:fillRect/>
          </a:stretch>
        </p:blipFill>
        <p:spPr bwMode="auto">
          <a:xfrm>
            <a:off x="1550331" y="1772816"/>
            <a:ext cx="7454161" cy="468052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429679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Лесные жуки . Л. Яхнин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А. Пушкин. Цветок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3\Pictures\Пушк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2540000" cy="3022600"/>
          </a:xfrm>
          <a:prstGeom prst="rect">
            <a:avLst/>
          </a:prstGeom>
          <a:noFill/>
        </p:spPr>
      </p:pic>
      <p:pic>
        <p:nvPicPr>
          <p:cNvPr id="1028" name="Picture 4" descr="стихи Записи с меткой стихи Мир, как зеркало, является лишь отражением нас самих и наших мыслей : LiveInternet - Российский Сер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060848"/>
            <a:ext cx="6096000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\Pictures\Се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174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Наш класс</vt:lpstr>
      <vt:lpstr>Слайд 2</vt:lpstr>
      <vt:lpstr>Попрыгунья стрекоза половину времени каждых суток красного лета спала, третью часть времени каждых суток танцевала, шестую часть пела. Остальное время она решила посвятить подготовке к зиме. Сколько часов в сутки Стрекоза готовилась к зиме? </vt:lpstr>
      <vt:lpstr>Слайд 4</vt:lpstr>
      <vt:lpstr>Слайд 5</vt:lpstr>
      <vt:lpstr>Слайд 6</vt:lpstr>
      <vt:lpstr>Слайд 7</vt:lpstr>
      <vt:lpstr>А. Пушкин. Цветок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класс</dc:title>
  <dc:creator>Admin</dc:creator>
  <cp:lastModifiedBy>3</cp:lastModifiedBy>
  <cp:revision>33</cp:revision>
  <dcterms:created xsi:type="dcterms:W3CDTF">2015-04-12T12:04:00Z</dcterms:created>
  <dcterms:modified xsi:type="dcterms:W3CDTF">2019-05-29T10:53:42Z</dcterms:modified>
</cp:coreProperties>
</file>