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A9AE7-8D5D-4AC4-ABA7-FCF29B8538E5}" type="datetimeFigureOut">
              <a:rPr lang="ru-RU"/>
              <a:pPr>
                <a:defRPr/>
              </a:pPr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C2365-A529-46B3-A8E0-7A10B01D0E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4C606-7795-4B53-B8D4-B2177A0563E8}" type="datetimeFigureOut">
              <a:rPr lang="ru-RU"/>
              <a:pPr>
                <a:defRPr/>
              </a:pPr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C46E5-38BB-4353-9FD5-B6E7879C95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372CA-427A-4269-8B73-54A5B0689DA4}" type="datetimeFigureOut">
              <a:rPr lang="ru-RU"/>
              <a:pPr>
                <a:defRPr/>
              </a:pPr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C191B-9363-4692-98E5-4170DEBE72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695C2-3ED7-456F-A69E-6D7BBBF738DC}" type="datetimeFigureOut">
              <a:rPr lang="ru-RU"/>
              <a:pPr>
                <a:defRPr/>
              </a:pPr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33DBB-8A14-4407-829F-B4BBA66475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53BF4-B65E-4FB1-8ED7-6485040D7F35}" type="datetimeFigureOut">
              <a:rPr lang="ru-RU"/>
              <a:pPr>
                <a:defRPr/>
              </a:pPr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50E89-02C3-425B-9024-0688090AB0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8F507-5368-4EFA-95EC-ECD871572016}" type="datetimeFigureOut">
              <a:rPr lang="ru-RU"/>
              <a:pPr>
                <a:defRPr/>
              </a:pPr>
              <a:t>29.05.2019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F2575-56C3-4819-90FE-42FDF37AA9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134C3-265E-44F5-8E2A-10ED61C90A24}" type="datetimeFigureOut">
              <a:rPr lang="ru-RU"/>
              <a:pPr>
                <a:defRPr/>
              </a:pPr>
              <a:t>29.05.2019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532E8-94B4-4EC1-9AF0-CAB0B98EC5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8EE2C-4A08-4B6B-9727-6D44654C9F60}" type="datetimeFigureOut">
              <a:rPr lang="ru-RU"/>
              <a:pPr>
                <a:defRPr/>
              </a:pPr>
              <a:t>29.05.2019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5DB5B-975C-435F-915F-E676F897EA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9F8A5-00A8-40BE-91DE-2B2F69FB600B}" type="datetimeFigureOut">
              <a:rPr lang="ru-RU"/>
              <a:pPr>
                <a:defRPr/>
              </a:pPr>
              <a:t>29.05.2019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6A8DD-B22F-48F0-9456-7668E9778F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D1A7A-B12D-4D8F-A784-A27632B00DA9}" type="datetimeFigureOut">
              <a:rPr lang="ru-RU"/>
              <a:pPr>
                <a:defRPr/>
              </a:pPr>
              <a:t>29.05.2019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397BD-6C2C-452B-B51F-A32DD5C4F7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78AD50-3587-462C-9477-321193C71D6E}" type="datetimeFigureOut">
              <a:rPr lang="ru-RU"/>
              <a:pPr>
                <a:defRPr/>
              </a:pPr>
              <a:t>29.05.2019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63916-271F-4425-BAA3-D0341E1932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C192E1-F8E3-4B06-A95D-61B97A7D4007}" type="datetimeFigureOut">
              <a:rPr lang="ru-RU"/>
              <a:pPr>
                <a:defRPr/>
              </a:pPr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274A1FD-85A2-4E56-A4E9-768A6F63F0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vatars.mds.yandex.net/get-pdb/1662426/f60d3575-eea1-4bb2-8b61-5eb880a66ac1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57188"/>
            <a:ext cx="9317038" cy="5929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Прямоугольник 2"/>
          <p:cNvSpPr>
            <a:spLocks noChangeArrowheads="1"/>
          </p:cNvSpPr>
          <p:nvPr/>
        </p:nvSpPr>
        <p:spPr bwMode="auto">
          <a:xfrm>
            <a:off x="357188" y="5572125"/>
            <a:ext cx="457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ru-RU"/>
              <a:t>Презентацию выполнила учитель-логопед Мурадян С.С. (МАДОУ ЦРР д/с «№ 114 г.Калининград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571500" y="1643063"/>
            <a:ext cx="8229600" cy="1143000"/>
          </a:xfrm>
        </p:spPr>
        <p:txBody>
          <a:bodyPr/>
          <a:lstStyle/>
          <a:p>
            <a:r>
              <a:rPr lang="ru-RU" sz="7200" smtClean="0"/>
              <a:t>Школа 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3714750" y="4643438"/>
            <a:ext cx="4972050" cy="1482725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sz="24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642938" y="1857375"/>
            <a:ext cx="1143000" cy="10715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071688" y="1857375"/>
            <a:ext cx="1143000" cy="10715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072063" y="1857375"/>
            <a:ext cx="1143000" cy="10715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714750" y="1714500"/>
            <a:ext cx="785813" cy="128587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572250" y="1857375"/>
            <a:ext cx="1143000" cy="107156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png.pngtree.com/element_origin_min_pic/16/07/05/13577b4a0e444b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500" y="428625"/>
            <a:ext cx="1355725" cy="255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https://photoshop-kopona.com/uploads/posts/2018-09/1538144767_school-5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57438" y="428625"/>
            <a:ext cx="1428750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 descr="https://www.stihi.ru/pics/2013/10/31/962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715125" y="3643313"/>
            <a:ext cx="2000250" cy="246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https://png.pngtree.com/png_detail/18/09/10/pngtree-learning-tools-png-clipart_76934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29188" y="214313"/>
            <a:ext cx="3905250" cy="294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TextBox 7"/>
          <p:cNvSpPr txBox="1">
            <a:spLocks noChangeArrowheads="1"/>
          </p:cNvSpPr>
          <p:nvPr/>
        </p:nvSpPr>
        <p:spPr bwMode="auto">
          <a:xfrm>
            <a:off x="857250" y="3714750"/>
            <a:ext cx="52403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800">
                <a:latin typeface="Calibri" pitchFamily="34" charset="0"/>
              </a:rPr>
              <a:t>Родственные слова</a:t>
            </a:r>
          </a:p>
        </p:txBody>
      </p:sp>
      <p:sp>
        <p:nvSpPr>
          <p:cNvPr id="5127" name="TextBox 8"/>
          <p:cNvSpPr txBox="1">
            <a:spLocks noChangeArrowheads="1"/>
          </p:cNvSpPr>
          <p:nvPr/>
        </p:nvSpPr>
        <p:spPr bwMode="auto">
          <a:xfrm>
            <a:off x="2357438" y="4714875"/>
            <a:ext cx="22145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7200">
                <a:solidFill>
                  <a:srgbClr val="FF0000"/>
                </a:solidFill>
                <a:latin typeface="Calibri" pitchFamily="34" charset="0"/>
              </a:rPr>
              <a:t>школ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zabavnik.club/wp-content/uploads/2018/02/buratino_8_05204701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00250" y="214313"/>
            <a:ext cx="5203825" cy="645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Группа 12"/>
          <p:cNvGrpSpPr>
            <a:grpSpLocks/>
          </p:cNvGrpSpPr>
          <p:nvPr/>
        </p:nvGrpSpPr>
        <p:grpSpPr bwMode="auto">
          <a:xfrm>
            <a:off x="428625" y="3286125"/>
            <a:ext cx="1062038" cy="366713"/>
            <a:chOff x="428596" y="1857364"/>
            <a:chExt cx="1062046" cy="366714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 rot="5400000">
              <a:off x="250002" y="2035958"/>
              <a:ext cx="357189" cy="0"/>
            </a:xfrm>
            <a:prstGeom prst="line">
              <a:avLst/>
            </a:prstGeom>
            <a:ln w="412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flipV="1">
              <a:off x="428596" y="2214553"/>
              <a:ext cx="1062046" cy="9525"/>
            </a:xfrm>
            <a:prstGeom prst="line">
              <a:avLst/>
            </a:prstGeom>
            <a:ln w="412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Прямая соединительная линия 8"/>
          <p:cNvCxnSpPr/>
          <p:nvPr/>
        </p:nvCxnSpPr>
        <p:spPr>
          <a:xfrm flipV="1">
            <a:off x="3429000" y="3643313"/>
            <a:ext cx="1062038" cy="9525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4929188" y="3643313"/>
            <a:ext cx="1062037" cy="9525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6572250" y="3643313"/>
            <a:ext cx="1062038" cy="9525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7858125" y="3643313"/>
            <a:ext cx="61913" cy="0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75" name="Группа 13"/>
          <p:cNvGrpSpPr>
            <a:grpSpLocks/>
          </p:cNvGrpSpPr>
          <p:nvPr/>
        </p:nvGrpSpPr>
        <p:grpSpPr bwMode="auto">
          <a:xfrm>
            <a:off x="2000250" y="3286125"/>
            <a:ext cx="1062038" cy="366713"/>
            <a:chOff x="428596" y="1857364"/>
            <a:chExt cx="1062046" cy="366714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5400000">
              <a:off x="250002" y="2035958"/>
              <a:ext cx="357189" cy="0"/>
            </a:xfrm>
            <a:prstGeom prst="line">
              <a:avLst/>
            </a:prstGeom>
            <a:ln w="412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flipV="1">
              <a:off x="428596" y="2214553"/>
              <a:ext cx="1062046" cy="9525"/>
            </a:xfrm>
            <a:prstGeom prst="line">
              <a:avLst/>
            </a:prstGeom>
            <a:ln w="412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ladkova.files.wordpress.com/2014/10/konzultac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88" y="285750"/>
            <a:ext cx="394017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4" descr="http://www.woodplanet.ru/published/publicdata/WOODPLANET/attachments/SC/products_pictures/ruchki_francco_Classic-ESTILETE-LD30C_enl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1000125"/>
            <a:ext cx="42894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AutoShape 6" descr="https://cleverbros.com/images/detailed/31/a420d996fe631bb454bac76de0e9c30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8197" name="AutoShape 8" descr="https://cleverbros.com/images/detailed/31/a420d996fe631bb454bac76de0e9c30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8198" name="AutoShape 10" descr="https://cleverbros.com/images/detailed/31/a420d996fe631bb454bac76de0e9c30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8199" name="Picture 12" descr="http://www.omni-office.ru/content/product/NPhoto_00000035829_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28938" y="3143250"/>
            <a:ext cx="333375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0" name="TextBox 9"/>
          <p:cNvSpPr txBox="1">
            <a:spLocks noChangeArrowheads="1"/>
          </p:cNvSpPr>
          <p:nvPr/>
        </p:nvSpPr>
        <p:spPr bwMode="auto">
          <a:xfrm>
            <a:off x="4500563" y="0"/>
            <a:ext cx="23717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7200">
                <a:solidFill>
                  <a:srgbClr val="FF0000"/>
                </a:solidFill>
                <a:latin typeface="Calibri" pitchFamily="34" charset="0"/>
              </a:rPr>
              <a:t>ручка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500063" y="-214313"/>
            <a:ext cx="8229600" cy="1143001"/>
          </a:xfrm>
        </p:spPr>
        <p:txBody>
          <a:bodyPr/>
          <a:lstStyle/>
          <a:p>
            <a:pPr eaLnBrk="1" hangingPunct="1"/>
            <a:r>
              <a:rPr lang="ru-RU" sz="2800" smtClean="0"/>
              <a:t>Все ли правильно положил Буратино? Что из чего? </a:t>
            </a:r>
          </a:p>
        </p:txBody>
      </p:sp>
      <p:pic>
        <p:nvPicPr>
          <p:cNvPr id="9219" name="Picture 2" descr="https://i.pinimg.com/736x/1e/67/da/1e67da44acbf0c246f49a83d3194faf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63" y="642938"/>
            <a:ext cx="8143875" cy="642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screen">
            <a:lum bright="6000" contrast="6000"/>
          </a:blip>
          <a:srcRect/>
          <a:stretch>
            <a:fillRect/>
          </a:stretch>
        </p:blipFill>
        <p:spPr bwMode="auto">
          <a:xfrm>
            <a:off x="0" y="0"/>
            <a:ext cx="3214688" cy="396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screen">
            <a:lum bright="6000" contrast="6000"/>
          </a:blip>
          <a:srcRect/>
          <a:stretch>
            <a:fillRect/>
          </a:stretch>
        </p:blipFill>
        <p:spPr bwMode="auto">
          <a:xfrm>
            <a:off x="4714875" y="0"/>
            <a:ext cx="3214688" cy="401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screen">
            <a:lum bright="6000" contrast="6000"/>
          </a:blip>
          <a:srcRect/>
          <a:stretch>
            <a:fillRect/>
          </a:stretch>
        </p:blipFill>
        <p:spPr bwMode="auto">
          <a:xfrm>
            <a:off x="1857375" y="3276600"/>
            <a:ext cx="2928938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 cstate="screen">
            <a:lum bright="6000" contrast="6000"/>
          </a:blip>
          <a:srcRect/>
          <a:stretch>
            <a:fillRect/>
          </a:stretch>
        </p:blipFill>
        <p:spPr bwMode="auto">
          <a:xfrm>
            <a:off x="5786438" y="3357563"/>
            <a:ext cx="2941637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29</Words>
  <Application>Microsoft Office PowerPoint</Application>
  <PresentationFormat>Экран (4:3)</PresentationFormat>
  <Paragraphs>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Слайд 1</vt:lpstr>
      <vt:lpstr>Школа </vt:lpstr>
      <vt:lpstr>Слайд 3</vt:lpstr>
      <vt:lpstr>Слайд 4</vt:lpstr>
      <vt:lpstr>Слайд 5</vt:lpstr>
      <vt:lpstr>Слайд 6</vt:lpstr>
      <vt:lpstr>Слайд 7</vt:lpstr>
      <vt:lpstr>Все ли правильно положил Буратино? Что из чего? </vt:lpstr>
      <vt:lpstr>Слайд 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11</cp:revision>
  <dcterms:created xsi:type="dcterms:W3CDTF">2019-05-16T12:52:43Z</dcterms:created>
  <dcterms:modified xsi:type="dcterms:W3CDTF">2019-05-29T14:38:06Z</dcterms:modified>
</cp:coreProperties>
</file>