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01D46863-CE69-4FDE-A0E3-4AA5F1D770AA}">
          <p14:sldIdLst>
            <p14:sldId id="260"/>
            <p14:sldId id="261"/>
            <p14:sldId id="262"/>
            <p14:sldId id="263"/>
            <p14:sldId id="264"/>
            <p14:sldId id="257"/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4.wdp"/><Relationship Id="rId3" Type="http://schemas.openxmlformats.org/officeDocument/2006/relationships/audio" Target="../media/audio2.wav"/><Relationship Id="rId7" Type="http://schemas.microsoft.com/office/2007/relationships/hdphoto" Target="../media/hdphoto1.wdp"/><Relationship Id="rId12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11" Type="http://schemas.microsoft.com/office/2007/relationships/hdphoto" Target="../media/hdphoto3.wdp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4.wdp"/><Relationship Id="rId3" Type="http://schemas.openxmlformats.org/officeDocument/2006/relationships/audio" Target="../media/audio2.wav"/><Relationship Id="rId7" Type="http://schemas.microsoft.com/office/2007/relationships/hdphoto" Target="../media/hdphoto5.wdp"/><Relationship Id="rId12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11" Type="http://schemas.microsoft.com/office/2007/relationships/hdphoto" Target="../media/hdphoto6.wdp"/><Relationship Id="rId5" Type="http://schemas.openxmlformats.org/officeDocument/2006/relationships/audio" Target="../media/audio3.wav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4.wdp"/><Relationship Id="rId3" Type="http://schemas.openxmlformats.org/officeDocument/2006/relationships/audio" Target="../media/audio2.wav"/><Relationship Id="rId7" Type="http://schemas.microsoft.com/office/2007/relationships/hdphoto" Target="../media/hdphoto5.wdp"/><Relationship Id="rId12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11" Type="http://schemas.microsoft.com/office/2007/relationships/hdphoto" Target="../media/hdphoto2.wdp"/><Relationship Id="rId5" Type="http://schemas.openxmlformats.org/officeDocument/2006/relationships/audio" Target="../media/audio3.wav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4.wdp"/><Relationship Id="rId3" Type="http://schemas.openxmlformats.org/officeDocument/2006/relationships/audio" Target="../media/audio2.wav"/><Relationship Id="rId7" Type="http://schemas.microsoft.com/office/2007/relationships/hdphoto" Target="../media/hdphoto5.wdp"/><Relationship Id="rId12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11" Type="http://schemas.microsoft.com/office/2007/relationships/hdphoto" Target="../media/hdphoto6.wdp"/><Relationship Id="rId5" Type="http://schemas.openxmlformats.org/officeDocument/2006/relationships/audio" Target="../media/audio3.wav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hdphoto" Target="../media/hdphoto10.wdp"/><Relationship Id="rId3" Type="http://schemas.openxmlformats.org/officeDocument/2006/relationships/audio" Target="../media/audio1.wav"/><Relationship Id="rId7" Type="http://schemas.microsoft.com/office/2007/relationships/hdphoto" Target="../media/hdphoto7.wdp"/><Relationship Id="rId12" Type="http://schemas.openxmlformats.org/officeDocument/2006/relationships/image" Target="../media/image13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microsoft.com/office/2007/relationships/hdphoto" Target="../media/hdphoto9.wdp"/><Relationship Id="rId5" Type="http://schemas.openxmlformats.org/officeDocument/2006/relationships/audio" Target="../media/audio3.wav"/><Relationship Id="rId10" Type="http://schemas.openxmlformats.org/officeDocument/2006/relationships/image" Target="../media/image12.png"/><Relationship Id="rId4" Type="http://schemas.openxmlformats.org/officeDocument/2006/relationships/image" Target="../media/image9.jpg"/><Relationship Id="rId9" Type="http://schemas.microsoft.com/office/2007/relationships/hdphoto" Target="../media/hdphoto8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microsoft.com/office/2007/relationships/hdphoto" Target="../media/hdphoto13.wdp"/><Relationship Id="rId3" Type="http://schemas.openxmlformats.org/officeDocument/2006/relationships/audio" Target="../media/audio1.wav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3.wav"/><Relationship Id="rId11" Type="http://schemas.microsoft.com/office/2007/relationships/hdphoto" Target="../media/hdphoto12.wdp"/><Relationship Id="rId5" Type="http://schemas.openxmlformats.org/officeDocument/2006/relationships/image" Target="../media/image9.jpg"/><Relationship Id="rId10" Type="http://schemas.openxmlformats.org/officeDocument/2006/relationships/image" Target="../media/image16.png"/><Relationship Id="rId4" Type="http://schemas.openxmlformats.org/officeDocument/2006/relationships/audio" Target="../media/audio4.wav"/><Relationship Id="rId9" Type="http://schemas.microsoft.com/office/2007/relationships/hdphoto" Target="../media/hdphoto11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3" Type="http://schemas.openxmlformats.org/officeDocument/2006/relationships/audio" Target="../media/audio1.wav"/><Relationship Id="rId7" Type="http://schemas.openxmlformats.org/officeDocument/2006/relationships/image" Target="../media/image19.png"/><Relationship Id="rId12" Type="http://schemas.microsoft.com/office/2007/relationships/hdphoto" Target="../media/hdphoto17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microsoft.com/office/2007/relationships/hdphoto" Target="../media/hdphoto14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16.wdp"/><Relationship Id="rId4" Type="http://schemas.openxmlformats.org/officeDocument/2006/relationships/image" Target="../media/image9.jp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420888"/>
            <a:ext cx="3384376" cy="144016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36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ВЕСТНИКИ ВЕСНЫ</a:t>
            </a:r>
            <a:r>
              <a:rPr lang="ru-RU" sz="36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260648"/>
            <a:ext cx="8568952" cy="115212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500" b="1" dirty="0">
                <a:solidFill>
                  <a:schemeClr val="accent6">
                    <a:lumMod val="50000"/>
                  </a:schemeClr>
                </a:solidFill>
                <a:ea typeface="+mj-ea"/>
                <a:cs typeface="+mj-cs"/>
              </a:rPr>
              <a:t>Муниципальное автономное дошкольное образовательное учреждение</a:t>
            </a:r>
            <a:r>
              <a:rPr lang="en-US" sz="2500" b="1" dirty="0">
                <a:solidFill>
                  <a:schemeClr val="accent6">
                    <a:lumMod val="50000"/>
                  </a:schemeClr>
                </a:solidFill>
                <a:ea typeface="+mj-ea"/>
                <a:cs typeface="+mj-cs"/>
              </a:rPr>
              <a:t>:</a:t>
            </a:r>
            <a:r>
              <a:rPr lang="ru-RU" sz="2500" b="1" dirty="0">
                <a:solidFill>
                  <a:schemeClr val="accent6">
                    <a:lumMod val="50000"/>
                  </a:schemeClr>
                </a:solidFill>
                <a:ea typeface="+mj-ea"/>
                <a:cs typeface="+mj-cs"/>
              </a:rPr>
              <a:t> детский сад №1 Алёнушка» города Асино Томской области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7584" y="5229200"/>
            <a:ext cx="4176464" cy="896963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sz="2400" b="1" dirty="0">
                <a:solidFill>
                  <a:srgbClr val="F79646">
                    <a:lumMod val="50000"/>
                  </a:srgbClr>
                </a:solidFill>
              </a:rPr>
              <a:t>Подготовила</a:t>
            </a:r>
            <a:r>
              <a:rPr lang="en-US" sz="2400" b="1" dirty="0">
                <a:solidFill>
                  <a:srgbClr val="F79646">
                    <a:lumMod val="50000"/>
                  </a:srgbClr>
                </a:solidFill>
              </a:rPr>
              <a:t>:</a:t>
            </a:r>
            <a:r>
              <a:rPr lang="ru-RU" sz="2400" b="1" dirty="0">
                <a:solidFill>
                  <a:srgbClr val="F79646">
                    <a:lumMod val="50000"/>
                  </a:srgbClr>
                </a:solidFill>
              </a:rPr>
              <a:t> Лаханова Светлана Владимировна, воспитатель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44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548680"/>
            <a:ext cx="3017668" cy="57606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это</a:t>
            </a:r>
            <a:r>
              <a:rPr lang="en-US" sz="3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>
              <a:snd r:embed="rId5" name="click.wav"/>
            </a:hlinkClick>
          </p:cNvPr>
          <p:cNvSpPr/>
          <p:nvPr/>
        </p:nvSpPr>
        <p:spPr>
          <a:xfrm>
            <a:off x="7740352" y="5841155"/>
            <a:ext cx="1080120" cy="496923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193064" y="1710856"/>
            <a:ext cx="2422647" cy="1918418"/>
          </a:xfrm>
          <a:prstGeom prst="round2DiagRect">
            <a:avLst/>
          </a:prstGeom>
          <a:solidFill>
            <a:schemeClr val="bg2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92" b="99412" l="58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862554"/>
            <a:ext cx="2363750" cy="1710461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028065" y="1706493"/>
            <a:ext cx="2552684" cy="1922781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108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750036"/>
            <a:ext cx="2513612" cy="182298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200316" y="4014192"/>
            <a:ext cx="2422647" cy="1913653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5019145" y="3990168"/>
            <a:ext cx="2561603" cy="1913652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4149080"/>
            <a:ext cx="2363750" cy="1692075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9145" y="4018621"/>
            <a:ext cx="2513612" cy="1850987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9302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548680"/>
            <a:ext cx="3017668" cy="57606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это</a:t>
            </a:r>
            <a:r>
              <a:rPr lang="en-US" sz="3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>
              <a:snd r:embed="rId5" name="click.wav"/>
            </a:hlinkClick>
          </p:cNvPr>
          <p:cNvSpPr/>
          <p:nvPr/>
        </p:nvSpPr>
        <p:spPr>
          <a:xfrm>
            <a:off x="7740352" y="5841155"/>
            <a:ext cx="1080120" cy="496923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115616" y="1572638"/>
            <a:ext cx="2507766" cy="2016224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932040" y="1572638"/>
            <a:ext cx="2493100" cy="2016224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086953" y="3914997"/>
            <a:ext cx="2477604" cy="2016224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4932040" y="3914997"/>
            <a:ext cx="2493100" cy="2016224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92" b="99412" l="58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727154"/>
            <a:ext cx="2507766" cy="181467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108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750036"/>
            <a:ext cx="2513612" cy="182298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005064"/>
            <a:ext cx="2507766" cy="1836091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3914997"/>
            <a:ext cx="2513612" cy="1850987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88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548680"/>
            <a:ext cx="3017668" cy="57606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это</a:t>
            </a:r>
            <a:r>
              <a:rPr lang="en-US" sz="3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>
              <a:snd r:embed="rId5" name="click.wav"/>
            </a:hlinkClick>
          </p:cNvPr>
          <p:cNvSpPr/>
          <p:nvPr/>
        </p:nvSpPr>
        <p:spPr>
          <a:xfrm>
            <a:off x="7740352" y="5841155"/>
            <a:ext cx="1080120" cy="496923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115616" y="1422155"/>
            <a:ext cx="2592288" cy="2160240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036718" y="1422155"/>
            <a:ext cx="2592288" cy="2141481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115616" y="3894255"/>
            <a:ext cx="2592288" cy="2141481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5036718" y="3841992"/>
            <a:ext cx="2592287" cy="2141481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92" b="99412" l="58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758342"/>
            <a:ext cx="2507766" cy="181467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005064"/>
            <a:ext cx="2507766" cy="1836091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108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750036"/>
            <a:ext cx="2513612" cy="182298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3990168"/>
            <a:ext cx="2513612" cy="1850987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645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548680"/>
            <a:ext cx="3017668" cy="57606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это</a:t>
            </a:r>
            <a:r>
              <a:rPr lang="en-US" sz="3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>
              <a:snd r:embed="rId5" name="click.wav"/>
            </a:hlinkClick>
          </p:cNvPr>
          <p:cNvSpPr/>
          <p:nvPr/>
        </p:nvSpPr>
        <p:spPr>
          <a:xfrm>
            <a:off x="7740352" y="5841155"/>
            <a:ext cx="1080120" cy="496923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115616" y="1488362"/>
            <a:ext cx="2507766" cy="2105209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076056" y="1475399"/>
            <a:ext cx="2507766" cy="2084654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115616" y="3865700"/>
            <a:ext cx="2507766" cy="2075347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5058886" y="3880782"/>
            <a:ext cx="2507766" cy="2084653"/>
          </a:xfrm>
          <a:prstGeom prst="round2Diag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92" b="99412" l="58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758342"/>
            <a:ext cx="2507766" cy="1814674"/>
          </a:xfrm>
          <a:prstGeom prst="round2DiagRect">
            <a:avLst>
              <a:gd name="adj1" fmla="val 16667"/>
              <a:gd name="adj2" fmla="val 0"/>
            </a:avLst>
          </a:prstGeom>
          <a:noFill/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108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750036"/>
            <a:ext cx="2513612" cy="1822980"/>
          </a:xfrm>
          <a:prstGeom prst="round2DiagRect">
            <a:avLst>
              <a:gd name="adj1" fmla="val 16667"/>
              <a:gd name="adj2" fmla="val 0"/>
            </a:avLst>
          </a:prstGeom>
          <a:noFill/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005064"/>
            <a:ext cx="2507766" cy="1836091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3990168"/>
            <a:ext cx="2513612" cy="1850987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485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5895" y="909625"/>
            <a:ext cx="4793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«КТО ЛИШНИЙ</a:t>
            </a:r>
            <a:r>
              <a:rPr lang="en-US" sz="3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5" name="click.wav"/>
            </a:hlinkClick>
          </p:cNvPr>
          <p:cNvSpPr/>
          <p:nvPr/>
        </p:nvSpPr>
        <p:spPr>
          <a:xfrm>
            <a:off x="7572075" y="5773533"/>
            <a:ext cx="1098163" cy="484632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294877" y="2022962"/>
            <a:ext cx="2070493" cy="1570200"/>
          </a:xfrm>
          <a:prstGeom prst="round2Diag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711" b="95424" l="4438" r="913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8541" y="1973859"/>
            <a:ext cx="2283163" cy="1672969"/>
          </a:xfrm>
          <a:prstGeom prst="rect">
            <a:avLst/>
          </a:prstGeom>
        </p:spPr>
      </p:pic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5378416" y="2050941"/>
            <a:ext cx="2060013" cy="1518807"/>
          </a:xfrm>
          <a:prstGeom prst="round2Diag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75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2045" y="2102642"/>
            <a:ext cx="2300030" cy="1415404"/>
          </a:xfrm>
          <a:prstGeom prst="rect">
            <a:avLst/>
          </a:prstGeom>
        </p:spPr>
      </p:pic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259632" y="4077105"/>
            <a:ext cx="2070492" cy="1548665"/>
          </a:xfrm>
          <a:prstGeom prst="round2Diag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4343170" y="4090037"/>
            <a:ext cx="2070493" cy="1566789"/>
          </a:xfrm>
          <a:prstGeom prst="round2Diag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83182" l="5281" r="899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528" y="4077105"/>
            <a:ext cx="2297122" cy="17228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5370" y="4295951"/>
            <a:ext cx="1928983" cy="128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1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98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8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43808" y="764704"/>
            <a:ext cx="1980000" cy="2520000"/>
          </a:xfrm>
          <a:prstGeom prst="round2DiagRect">
            <a:avLst/>
          </a:prstGeom>
          <a:solidFill>
            <a:schemeClr val="bg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078711" y="764704"/>
            <a:ext cx="1980000" cy="2520000"/>
          </a:xfrm>
          <a:prstGeom prst="round2Diag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65114" y="3465144"/>
            <a:ext cx="1800000" cy="2520000"/>
          </a:xfrm>
          <a:prstGeom prst="round2Diag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4355976" y="3517084"/>
            <a:ext cx="1980000" cy="2520000"/>
          </a:xfrm>
          <a:prstGeom prst="round2Diag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" action="ppaction://hlinkshowjump?jump=nextslide">
              <a:snd r:embed="rId6" name="click.wav"/>
            </a:hlinkClick>
          </p:cNvPr>
          <p:cNvSpPr/>
          <p:nvPr/>
        </p:nvSpPr>
        <p:spPr>
          <a:xfrm>
            <a:off x="7380312" y="5805264"/>
            <a:ext cx="1266440" cy="484632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1083" y="915418"/>
            <a:ext cx="1580154" cy="21670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55" b="100000" l="123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6551" y="3608647"/>
            <a:ext cx="1420924" cy="23368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250" b="97625" l="15700" r="8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711" y="752790"/>
            <a:ext cx="3048000" cy="24384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346" b="99309" l="8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710" y="3608647"/>
            <a:ext cx="1750532" cy="233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57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6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98000"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979712" y="1340768"/>
            <a:ext cx="2520280" cy="1944216"/>
          </a:xfrm>
          <a:prstGeom prst="round2DiagRect">
            <a:avLst/>
          </a:prstGeom>
          <a:solidFill>
            <a:schemeClr val="bg2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508104" y="1309580"/>
            <a:ext cx="2485345" cy="1944216"/>
          </a:xfrm>
          <a:prstGeom prst="round2DiagRect">
            <a:avLst/>
          </a:prstGeom>
          <a:solidFill>
            <a:schemeClr val="bg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115616" y="3573016"/>
            <a:ext cx="2508804" cy="1912640"/>
          </a:xfrm>
          <a:prstGeom prst="round2DiagRect">
            <a:avLst/>
          </a:prstGeom>
          <a:solidFill>
            <a:schemeClr val="bg2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4572000" y="3572628"/>
            <a:ext cx="2453056" cy="1913028"/>
          </a:xfrm>
          <a:prstGeom prst="round2DiagRect">
            <a:avLst/>
          </a:prstGeom>
          <a:solidFill>
            <a:schemeClr val="bg2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457176"/>
            <a:ext cx="2160240" cy="1711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19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348" y="1457176"/>
            <a:ext cx="2120522" cy="159039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8810" l="0" r="99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282" y="3747153"/>
            <a:ext cx="2041472" cy="156436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8922" l="19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6291" y="3747153"/>
            <a:ext cx="2244474" cy="154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05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98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96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96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46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ВЕСТНИКИ ВЕСНЫ </vt:lpstr>
      <vt:lpstr> Кто это?</vt:lpstr>
      <vt:lpstr> Кто это?</vt:lpstr>
      <vt:lpstr> Кто это?</vt:lpstr>
      <vt:lpstr> Кто это?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Microsoft Office</cp:lastModifiedBy>
  <cp:revision>31</cp:revision>
  <dcterms:created xsi:type="dcterms:W3CDTF">2018-11-03T07:34:41Z</dcterms:created>
  <dcterms:modified xsi:type="dcterms:W3CDTF">2019-05-29T05:29:44Z</dcterms:modified>
</cp:coreProperties>
</file>