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357166"/>
            <a:ext cx="4554132" cy="923330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Виды спорта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 descr="SportiDeti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500174"/>
            <a:ext cx="6858048" cy="5056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portiDeti33-768x57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714488"/>
            <a:ext cx="6715172" cy="5045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500166" y="428604"/>
            <a:ext cx="60722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b="1" dirty="0" smtClean="0"/>
              <a:t>Для здоровья важен спорт,</a:t>
            </a:r>
            <a:br>
              <a:rPr lang="ru-RU" b="1" dirty="0" smtClean="0"/>
            </a:br>
            <a:r>
              <a:rPr lang="ru-RU" b="1" dirty="0" smtClean="0"/>
              <a:t>Чтоб болезням дать отпор.</a:t>
            </a:r>
            <a:br>
              <a:rPr lang="ru-RU" b="1" dirty="0" smtClean="0"/>
            </a:br>
            <a:r>
              <a:rPr lang="ru-RU" b="1" dirty="0" smtClean="0"/>
              <a:t>Нужно спортом заниматься,</a:t>
            </a:r>
            <a:br>
              <a:rPr lang="ru-RU" b="1" dirty="0" smtClean="0"/>
            </a:br>
            <a:r>
              <a:rPr lang="ru-RU" b="1" dirty="0" smtClean="0"/>
              <a:t>И здоровым оставаться!</a:t>
            </a:r>
          </a:p>
          <a:p>
            <a:pPr fontAlgn="base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di-sporta-dla-detei-1-724x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90" y="0"/>
            <a:ext cx="48488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di-sporta-dla-detei-6-724x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90" y="0"/>
            <a:ext cx="48488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di-sporta-dla-detei-3-724x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90" y="0"/>
            <a:ext cx="48488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di-sporta-dla-detei-8-724x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90" y="0"/>
            <a:ext cx="48488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di-sporta-dla-detei-9-724x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90" y="0"/>
            <a:ext cx="48488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di-sporta-dla-detei-14-724x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90" y="0"/>
            <a:ext cx="48488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di-sporta-dla-detei-12-724x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90" y="0"/>
            <a:ext cx="48488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di-sporta-dla-detei-15-724x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590" y="0"/>
            <a:ext cx="484882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</Words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2019-05-29T15:45:58Z</dcterms:created>
  <dcterms:modified xsi:type="dcterms:W3CDTF">2019-05-29T16:02:56Z</dcterms:modified>
</cp:coreProperties>
</file>