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63" r:id="rId14"/>
    <p:sldId id="271" r:id="rId15"/>
    <p:sldId id="270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310" autoAdjust="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D054A4-2B41-4179-A8E1-C7D636F29776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4C466B-B94A-41C7-B85A-031A80364E74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Прослушивание музыкальных произведений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BFEBCF-5009-4D4E-B324-272E7D0F0B61}" type="parTrans" cxnId="{2BF599D8-70F2-4DEB-95F0-A6784F4A8292}">
      <dgm:prSet/>
      <dgm:spPr/>
      <dgm:t>
        <a:bodyPr/>
        <a:lstStyle/>
        <a:p>
          <a:endParaRPr lang="ru-RU"/>
        </a:p>
      </dgm:t>
    </dgm:pt>
    <dgm:pt modelId="{418B6032-3A64-4563-B1EC-E35FB368AC9A}" type="sibTrans" cxnId="{2BF599D8-70F2-4DEB-95F0-A6784F4A8292}">
      <dgm:prSet/>
      <dgm:spPr/>
      <dgm:t>
        <a:bodyPr/>
        <a:lstStyle/>
        <a:p>
          <a:endParaRPr lang="ru-RU"/>
        </a:p>
      </dgm:t>
    </dgm:pt>
    <dgm:pt modelId="{0ABE4664-4329-4525-868A-4104F43D316E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Пропевание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чистоговорок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под  музыкальное сопровождение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BD99CF-49FD-4433-89F8-B2284E658086}" type="parTrans" cxnId="{DE7EA36D-C631-4BD1-9873-A9A7F7BC0FF6}">
      <dgm:prSet/>
      <dgm:spPr/>
      <dgm:t>
        <a:bodyPr/>
        <a:lstStyle/>
        <a:p>
          <a:endParaRPr lang="ru-RU"/>
        </a:p>
      </dgm:t>
    </dgm:pt>
    <dgm:pt modelId="{2C7CDDA6-3748-4919-83D2-BF0EAA026008}" type="sibTrans" cxnId="{DE7EA36D-C631-4BD1-9873-A9A7F7BC0FF6}">
      <dgm:prSet/>
      <dgm:spPr/>
      <dgm:t>
        <a:bodyPr/>
        <a:lstStyle/>
        <a:p>
          <a:endParaRPr lang="ru-RU"/>
        </a:p>
      </dgm:t>
    </dgm:pt>
    <dgm:pt modelId="{ACBAF9C2-17B7-48BF-B29A-36AA26EB02E4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Ритмические движения под музыку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81595-E9C7-430D-AC6E-8962FFFC69C4}" type="parTrans" cxnId="{85076459-BC45-4814-9BA3-D702F8B8D60F}">
      <dgm:prSet/>
      <dgm:spPr/>
      <dgm:t>
        <a:bodyPr/>
        <a:lstStyle/>
        <a:p>
          <a:endParaRPr lang="ru-RU"/>
        </a:p>
      </dgm:t>
    </dgm:pt>
    <dgm:pt modelId="{85F5BBD2-F5BD-43A0-A324-A2E167EBB441}" type="sibTrans" cxnId="{85076459-BC45-4814-9BA3-D702F8B8D60F}">
      <dgm:prSet/>
      <dgm:spPr/>
      <dgm:t>
        <a:bodyPr/>
        <a:lstStyle/>
        <a:p>
          <a:endParaRPr lang="ru-RU"/>
        </a:p>
      </dgm:t>
    </dgm:pt>
    <dgm:pt modelId="{C41E4B50-69E1-4CB3-B7D8-4B3C8FCA4D69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Сочетание музыки с работой по развитию ручного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праксиса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342E40-6948-42EF-BEFB-3AEC39315398}" type="parTrans" cxnId="{AE5FAC6E-B723-4FB8-81B7-0C9DB5B51686}">
      <dgm:prSet/>
      <dgm:spPr/>
      <dgm:t>
        <a:bodyPr/>
        <a:lstStyle/>
        <a:p>
          <a:endParaRPr lang="ru-RU"/>
        </a:p>
      </dgm:t>
    </dgm:pt>
    <dgm:pt modelId="{4B70D6B4-E818-4923-ABF1-2CE65398B3C7}" type="sibTrans" cxnId="{AE5FAC6E-B723-4FB8-81B7-0C9DB5B51686}">
      <dgm:prSet/>
      <dgm:spPr/>
      <dgm:t>
        <a:bodyPr/>
        <a:lstStyle/>
        <a:p>
          <a:endParaRPr lang="ru-RU"/>
        </a:p>
      </dgm:t>
    </dgm:pt>
    <dgm:pt modelId="{A5A88155-5F07-4E3F-9B24-040B557619A8}" type="pres">
      <dgm:prSet presAssocID="{F4D054A4-2B41-4179-A8E1-C7D636F2977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534770-3EB1-4498-BDF9-64DCFA03A6C2}" type="pres">
      <dgm:prSet presAssocID="{1D4C466B-B94A-41C7-B85A-031A80364E74}" presName="node" presStyleLbl="node1" presStyleIdx="0" presStyleCnt="4" custScaleX="170423" custScaleY="141631" custRadScaleRad="180036" custRadScaleInc="143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9EE5A-B792-417A-8C76-D4536BC83CE1}" type="pres">
      <dgm:prSet presAssocID="{418B6032-3A64-4563-B1EC-E35FB368AC9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BDBA4A8-F6CB-4847-A5E6-689C03E977AB}" type="pres">
      <dgm:prSet presAssocID="{418B6032-3A64-4563-B1EC-E35FB368AC9A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2A9F40E0-2E18-481E-BD86-E4A30E30A836}" type="pres">
      <dgm:prSet presAssocID="{0ABE4664-4329-4525-868A-4104F43D316E}" presName="node" presStyleLbl="node1" presStyleIdx="1" presStyleCnt="4" custScaleX="212628" custScaleY="137483" custRadScaleRad="151485" custRadScaleInc="65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C5F95-D685-4CE5-8BD2-4A87C228D7E6}" type="pres">
      <dgm:prSet presAssocID="{2C7CDDA6-3748-4919-83D2-BF0EAA02600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0880EA1-B9A9-4AD5-97A7-FF96BF3039FD}" type="pres">
      <dgm:prSet presAssocID="{2C7CDDA6-3748-4919-83D2-BF0EAA026008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2923DD3-71AA-46C4-BC8B-D1C9D98CACB2}" type="pres">
      <dgm:prSet presAssocID="{C41E4B50-69E1-4CB3-B7D8-4B3C8FCA4D69}" presName="node" presStyleLbl="node1" presStyleIdx="2" presStyleCnt="4" custScaleX="202036" custScaleY="141693" custRadScaleRad="138248" custRadScaleInc="129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5A2C4-0F17-4AAB-9C7A-8441E23067A1}" type="pres">
      <dgm:prSet presAssocID="{4B70D6B4-E818-4923-ABF1-2CE65398B3C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A5A2922-8B1D-451F-89B4-8DC902C73847}" type="pres">
      <dgm:prSet presAssocID="{4B70D6B4-E818-4923-ABF1-2CE65398B3C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935BB5B-961A-43EB-B4C7-BA46B499E613}" type="pres">
      <dgm:prSet presAssocID="{ACBAF9C2-17B7-48BF-B29A-36AA26EB02E4}" presName="node" presStyleLbl="node1" presStyleIdx="3" presStyleCnt="4" custScaleX="174772" custScaleY="134151" custRadScaleRad="183304" custRadScaleInc="57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FE7E7-86F8-441F-8928-908B24605C71}" type="pres">
      <dgm:prSet presAssocID="{85F5BBD2-F5BD-43A0-A324-A2E167EBB441}" presName="sibTrans" presStyleLbl="sibTrans2D1" presStyleIdx="3" presStyleCnt="4" custLinFactNeighborX="5705" custLinFactNeighborY="-53366"/>
      <dgm:spPr/>
      <dgm:t>
        <a:bodyPr/>
        <a:lstStyle/>
        <a:p>
          <a:endParaRPr lang="ru-RU"/>
        </a:p>
      </dgm:t>
    </dgm:pt>
    <dgm:pt modelId="{616BED4D-C29F-43EE-9961-DBE0CB8BC067}" type="pres">
      <dgm:prSet presAssocID="{85F5BBD2-F5BD-43A0-A324-A2E167EBB441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E5FAC6E-B723-4FB8-81B7-0C9DB5B51686}" srcId="{F4D054A4-2B41-4179-A8E1-C7D636F29776}" destId="{C41E4B50-69E1-4CB3-B7D8-4B3C8FCA4D69}" srcOrd="2" destOrd="0" parTransId="{D0342E40-6948-42EF-BEFB-3AEC39315398}" sibTransId="{4B70D6B4-E818-4923-ABF1-2CE65398B3C7}"/>
    <dgm:cxn modelId="{86835980-F356-4F61-B0B4-B478033520A1}" type="presOf" srcId="{F4D054A4-2B41-4179-A8E1-C7D636F29776}" destId="{A5A88155-5F07-4E3F-9B24-040B557619A8}" srcOrd="0" destOrd="0" presId="urn:microsoft.com/office/officeart/2005/8/layout/cycle2"/>
    <dgm:cxn modelId="{A95BD4AA-1E82-4149-BF1B-7CBEB514DB9B}" type="presOf" srcId="{0ABE4664-4329-4525-868A-4104F43D316E}" destId="{2A9F40E0-2E18-481E-BD86-E4A30E30A836}" srcOrd="0" destOrd="0" presId="urn:microsoft.com/office/officeart/2005/8/layout/cycle2"/>
    <dgm:cxn modelId="{87828B71-BE79-42A8-93DC-7A7E158C79DB}" type="presOf" srcId="{2C7CDDA6-3748-4919-83D2-BF0EAA026008}" destId="{50880EA1-B9A9-4AD5-97A7-FF96BF3039FD}" srcOrd="1" destOrd="0" presId="urn:microsoft.com/office/officeart/2005/8/layout/cycle2"/>
    <dgm:cxn modelId="{D27ACBBC-0E13-4185-929C-A4123B2FDFF2}" type="presOf" srcId="{ACBAF9C2-17B7-48BF-B29A-36AA26EB02E4}" destId="{B935BB5B-961A-43EB-B4C7-BA46B499E613}" srcOrd="0" destOrd="0" presId="urn:microsoft.com/office/officeart/2005/8/layout/cycle2"/>
    <dgm:cxn modelId="{88FF8122-0BEC-4CCE-B0B7-E98B5FDEAD27}" type="presOf" srcId="{C41E4B50-69E1-4CB3-B7D8-4B3C8FCA4D69}" destId="{E2923DD3-71AA-46C4-BC8B-D1C9D98CACB2}" srcOrd="0" destOrd="0" presId="urn:microsoft.com/office/officeart/2005/8/layout/cycle2"/>
    <dgm:cxn modelId="{EF670B46-DF62-4E9B-AAD7-5BB9C21CE02F}" type="presOf" srcId="{418B6032-3A64-4563-B1EC-E35FB368AC9A}" destId="{B239EE5A-B792-417A-8C76-D4536BC83CE1}" srcOrd="0" destOrd="0" presId="urn:microsoft.com/office/officeart/2005/8/layout/cycle2"/>
    <dgm:cxn modelId="{85076459-BC45-4814-9BA3-D702F8B8D60F}" srcId="{F4D054A4-2B41-4179-A8E1-C7D636F29776}" destId="{ACBAF9C2-17B7-48BF-B29A-36AA26EB02E4}" srcOrd="3" destOrd="0" parTransId="{3BD81595-E9C7-430D-AC6E-8962FFFC69C4}" sibTransId="{85F5BBD2-F5BD-43A0-A324-A2E167EBB441}"/>
    <dgm:cxn modelId="{DE7EA36D-C631-4BD1-9873-A9A7F7BC0FF6}" srcId="{F4D054A4-2B41-4179-A8E1-C7D636F29776}" destId="{0ABE4664-4329-4525-868A-4104F43D316E}" srcOrd="1" destOrd="0" parTransId="{E7BD99CF-49FD-4433-89F8-B2284E658086}" sibTransId="{2C7CDDA6-3748-4919-83D2-BF0EAA026008}"/>
    <dgm:cxn modelId="{D810BF2E-0E86-46CE-9EBA-8DBAA3DBBCF0}" type="presOf" srcId="{4B70D6B4-E818-4923-ABF1-2CE65398B3C7}" destId="{F805A2C4-0F17-4AAB-9C7A-8441E23067A1}" srcOrd="0" destOrd="0" presId="urn:microsoft.com/office/officeart/2005/8/layout/cycle2"/>
    <dgm:cxn modelId="{FFF2CB00-0964-4091-A311-3E8FC83FFF99}" type="presOf" srcId="{1D4C466B-B94A-41C7-B85A-031A80364E74}" destId="{3D534770-3EB1-4498-BDF9-64DCFA03A6C2}" srcOrd="0" destOrd="0" presId="urn:microsoft.com/office/officeart/2005/8/layout/cycle2"/>
    <dgm:cxn modelId="{2BF599D8-70F2-4DEB-95F0-A6784F4A8292}" srcId="{F4D054A4-2B41-4179-A8E1-C7D636F29776}" destId="{1D4C466B-B94A-41C7-B85A-031A80364E74}" srcOrd="0" destOrd="0" parTransId="{17BFEBCF-5009-4D4E-B324-272E7D0F0B61}" sibTransId="{418B6032-3A64-4563-B1EC-E35FB368AC9A}"/>
    <dgm:cxn modelId="{13A93683-2AF4-4289-B027-17FACD24700B}" type="presOf" srcId="{418B6032-3A64-4563-B1EC-E35FB368AC9A}" destId="{5BDBA4A8-F6CB-4847-A5E6-689C03E977AB}" srcOrd="1" destOrd="0" presId="urn:microsoft.com/office/officeart/2005/8/layout/cycle2"/>
    <dgm:cxn modelId="{476F2D4D-B358-4D7D-A7EE-70CBADC7B1D1}" type="presOf" srcId="{2C7CDDA6-3748-4919-83D2-BF0EAA026008}" destId="{AFFC5F95-D685-4CE5-8BD2-4A87C228D7E6}" srcOrd="0" destOrd="0" presId="urn:microsoft.com/office/officeart/2005/8/layout/cycle2"/>
    <dgm:cxn modelId="{ADFF2F40-1768-4604-8918-2FD11EC17E4A}" type="presOf" srcId="{85F5BBD2-F5BD-43A0-A324-A2E167EBB441}" destId="{160FE7E7-86F8-441F-8928-908B24605C71}" srcOrd="0" destOrd="0" presId="urn:microsoft.com/office/officeart/2005/8/layout/cycle2"/>
    <dgm:cxn modelId="{9EE653CB-33D8-4D76-92CE-799C7A1D183B}" type="presOf" srcId="{4B70D6B4-E818-4923-ABF1-2CE65398B3C7}" destId="{AA5A2922-8B1D-451F-89B4-8DC902C73847}" srcOrd="1" destOrd="0" presId="urn:microsoft.com/office/officeart/2005/8/layout/cycle2"/>
    <dgm:cxn modelId="{90D848D7-C198-4609-B838-146CB213A226}" type="presOf" srcId="{85F5BBD2-F5BD-43A0-A324-A2E167EBB441}" destId="{616BED4D-C29F-43EE-9961-DBE0CB8BC067}" srcOrd="1" destOrd="0" presId="urn:microsoft.com/office/officeart/2005/8/layout/cycle2"/>
    <dgm:cxn modelId="{46C82D9D-8067-47E9-81BF-B884FB06C9D3}" type="presParOf" srcId="{A5A88155-5F07-4E3F-9B24-040B557619A8}" destId="{3D534770-3EB1-4498-BDF9-64DCFA03A6C2}" srcOrd="0" destOrd="0" presId="urn:microsoft.com/office/officeart/2005/8/layout/cycle2"/>
    <dgm:cxn modelId="{446119B3-D045-4B62-A7EC-1FDEA35A5C69}" type="presParOf" srcId="{A5A88155-5F07-4E3F-9B24-040B557619A8}" destId="{B239EE5A-B792-417A-8C76-D4536BC83CE1}" srcOrd="1" destOrd="0" presId="urn:microsoft.com/office/officeart/2005/8/layout/cycle2"/>
    <dgm:cxn modelId="{ED1427D2-094B-41AB-BA56-1CBB4A15DF55}" type="presParOf" srcId="{B239EE5A-B792-417A-8C76-D4536BC83CE1}" destId="{5BDBA4A8-F6CB-4847-A5E6-689C03E977AB}" srcOrd="0" destOrd="0" presId="urn:microsoft.com/office/officeart/2005/8/layout/cycle2"/>
    <dgm:cxn modelId="{AC77DC88-D334-4F7B-A28C-66C8AE1D2282}" type="presParOf" srcId="{A5A88155-5F07-4E3F-9B24-040B557619A8}" destId="{2A9F40E0-2E18-481E-BD86-E4A30E30A836}" srcOrd="2" destOrd="0" presId="urn:microsoft.com/office/officeart/2005/8/layout/cycle2"/>
    <dgm:cxn modelId="{26F09269-905F-4B71-9F40-2C62D26A8A92}" type="presParOf" srcId="{A5A88155-5F07-4E3F-9B24-040B557619A8}" destId="{AFFC5F95-D685-4CE5-8BD2-4A87C228D7E6}" srcOrd="3" destOrd="0" presId="urn:microsoft.com/office/officeart/2005/8/layout/cycle2"/>
    <dgm:cxn modelId="{B0502E9A-446B-40ED-BFDF-2AA796769D85}" type="presParOf" srcId="{AFFC5F95-D685-4CE5-8BD2-4A87C228D7E6}" destId="{50880EA1-B9A9-4AD5-97A7-FF96BF3039FD}" srcOrd="0" destOrd="0" presId="urn:microsoft.com/office/officeart/2005/8/layout/cycle2"/>
    <dgm:cxn modelId="{03193C17-03BC-4B12-BE65-56F73E67EBB2}" type="presParOf" srcId="{A5A88155-5F07-4E3F-9B24-040B557619A8}" destId="{E2923DD3-71AA-46C4-BC8B-D1C9D98CACB2}" srcOrd="4" destOrd="0" presId="urn:microsoft.com/office/officeart/2005/8/layout/cycle2"/>
    <dgm:cxn modelId="{A73DE4F0-1332-4388-99BE-F928E81C62D0}" type="presParOf" srcId="{A5A88155-5F07-4E3F-9B24-040B557619A8}" destId="{F805A2C4-0F17-4AAB-9C7A-8441E23067A1}" srcOrd="5" destOrd="0" presId="urn:microsoft.com/office/officeart/2005/8/layout/cycle2"/>
    <dgm:cxn modelId="{71DCC5EA-7168-4B3E-A0D6-EA6DF06C466C}" type="presParOf" srcId="{F805A2C4-0F17-4AAB-9C7A-8441E23067A1}" destId="{AA5A2922-8B1D-451F-89B4-8DC902C73847}" srcOrd="0" destOrd="0" presId="urn:microsoft.com/office/officeart/2005/8/layout/cycle2"/>
    <dgm:cxn modelId="{5CEA9EF8-7322-427B-BEBA-01163197B5F8}" type="presParOf" srcId="{A5A88155-5F07-4E3F-9B24-040B557619A8}" destId="{B935BB5B-961A-43EB-B4C7-BA46B499E613}" srcOrd="6" destOrd="0" presId="urn:microsoft.com/office/officeart/2005/8/layout/cycle2"/>
    <dgm:cxn modelId="{CF82AA8C-D8B3-4513-BD0A-8477F6A43BF2}" type="presParOf" srcId="{A5A88155-5F07-4E3F-9B24-040B557619A8}" destId="{160FE7E7-86F8-441F-8928-908B24605C71}" srcOrd="7" destOrd="0" presId="urn:microsoft.com/office/officeart/2005/8/layout/cycle2"/>
    <dgm:cxn modelId="{ECBE0779-56D3-4544-B07F-A30EF214EEA7}" type="presParOf" srcId="{160FE7E7-86F8-441F-8928-908B24605C71}" destId="{616BED4D-C29F-43EE-9961-DBE0CB8BC06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99BDA8-9FB6-4683-923F-F479D6AFE954}" type="doc">
      <dgm:prSet loTypeId="urn:microsoft.com/office/officeart/2005/8/layout/cycle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192E26-D5B5-422E-B87E-32D78088A993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Помочь в изучении букв, освоении навыков чтения и письма.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2AC74E-EDE5-474C-B8E6-DB1B38A98688}" type="parTrans" cxnId="{9D3F6ECD-F321-4C3E-AB73-0CB385CEC7BB}">
      <dgm:prSet/>
      <dgm:spPr/>
      <dgm:t>
        <a:bodyPr/>
        <a:lstStyle/>
        <a:p>
          <a:endParaRPr lang="ru-RU"/>
        </a:p>
      </dgm:t>
    </dgm:pt>
    <dgm:pt modelId="{E313B5BE-B845-4A46-A295-6F752674F9F8}" type="sibTrans" cxnId="{9D3F6ECD-F321-4C3E-AB73-0CB385CEC7BB}">
      <dgm:prSet/>
      <dgm:spPr/>
      <dgm:t>
        <a:bodyPr/>
        <a:lstStyle/>
        <a:p>
          <a:endParaRPr lang="ru-RU"/>
        </a:p>
      </dgm:t>
    </dgm:pt>
    <dgm:pt modelId="{58F854AA-C309-466D-98B6-47F4A1DC73D1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творческие действия, находить нестандартные решения, приводящие к успешному результату.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F82CEB-48BA-4513-84EB-9CB3571D2D39}" type="parTrans" cxnId="{4D5B0E2A-CFE3-4320-A3AA-79342ACD2F86}">
      <dgm:prSet/>
      <dgm:spPr/>
      <dgm:t>
        <a:bodyPr/>
        <a:lstStyle/>
        <a:p>
          <a:endParaRPr lang="ru-RU"/>
        </a:p>
      </dgm:t>
    </dgm:pt>
    <dgm:pt modelId="{23D72AAF-78A7-4619-9DD4-9413CFF22E44}" type="sibTrans" cxnId="{4D5B0E2A-CFE3-4320-A3AA-79342ACD2F86}">
      <dgm:prSet/>
      <dgm:spPr/>
      <dgm:t>
        <a:bodyPr/>
        <a:lstStyle/>
        <a:p>
          <a:endParaRPr lang="ru-RU"/>
        </a:p>
      </dgm:t>
    </dgm:pt>
    <dgm:pt modelId="{E410FDAE-8186-41DD-9469-A8A04473AF23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Уметь находить способы решения проблемных ситуаций.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386918-C9B1-480A-80C7-AAF9C4775C0E}" type="parTrans" cxnId="{4EF6617C-628F-4F3C-A568-6D72B0923CF0}">
      <dgm:prSet/>
      <dgm:spPr/>
      <dgm:t>
        <a:bodyPr/>
        <a:lstStyle/>
        <a:p>
          <a:endParaRPr lang="ru-RU"/>
        </a:p>
      </dgm:t>
    </dgm:pt>
    <dgm:pt modelId="{612C468B-3F14-4252-8BB6-86FF37144BF6}" type="sibTrans" cxnId="{4EF6617C-628F-4F3C-A568-6D72B0923CF0}">
      <dgm:prSet/>
      <dgm:spPr/>
      <dgm:t>
        <a:bodyPr/>
        <a:lstStyle/>
        <a:p>
          <a:endParaRPr lang="ru-RU"/>
        </a:p>
      </dgm:t>
    </dgm:pt>
    <dgm:pt modelId="{8881147A-8002-4922-A39C-706853D873ED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Совершенствовать зрительно- пространственную ориентировку и речевые возможности.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DE0067-3F90-4277-8AA2-D8115FC0EB7E}" type="parTrans" cxnId="{027FF237-3D7C-4C28-864A-95C2CFED6CAD}">
      <dgm:prSet/>
      <dgm:spPr/>
      <dgm:t>
        <a:bodyPr/>
        <a:lstStyle/>
        <a:p>
          <a:endParaRPr lang="ru-RU"/>
        </a:p>
      </dgm:t>
    </dgm:pt>
    <dgm:pt modelId="{4417A7EC-64D2-4A36-993B-BB7022D63CFD}" type="sibTrans" cxnId="{027FF237-3D7C-4C28-864A-95C2CFED6CAD}">
      <dgm:prSet/>
      <dgm:spPr/>
      <dgm:t>
        <a:bodyPr/>
        <a:lstStyle/>
        <a:p>
          <a:endParaRPr lang="ru-RU"/>
        </a:p>
      </dgm:t>
    </dgm:pt>
    <dgm:pt modelId="{2E0EFB6E-08A2-49AD-B94D-AA914590B699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Расширить словарный запас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A82CD3-3D84-4482-8213-05652FB74518}" type="parTrans" cxnId="{DFECD595-26FF-4AA5-9615-EFA76D4C1985}">
      <dgm:prSet/>
      <dgm:spPr/>
      <dgm:t>
        <a:bodyPr/>
        <a:lstStyle/>
        <a:p>
          <a:endParaRPr lang="ru-RU"/>
        </a:p>
      </dgm:t>
    </dgm:pt>
    <dgm:pt modelId="{92C7FBB6-FEB7-4BE4-B7D1-9875AAEBAE9F}" type="sibTrans" cxnId="{DFECD595-26FF-4AA5-9615-EFA76D4C1985}">
      <dgm:prSet/>
      <dgm:spPr/>
      <dgm:t>
        <a:bodyPr/>
        <a:lstStyle/>
        <a:p>
          <a:endParaRPr lang="ru-RU"/>
        </a:p>
      </dgm:t>
    </dgm:pt>
    <dgm:pt modelId="{040AAB89-2BE6-4900-BA31-417B448EA316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Освоить навыки звукового анализа и синтеза.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1023BF-F011-434E-8BE9-25447038E7ED}" type="parTrans" cxnId="{F53B412F-9A0A-4DF2-B989-7846B3480CA4}">
      <dgm:prSet/>
      <dgm:spPr/>
      <dgm:t>
        <a:bodyPr/>
        <a:lstStyle/>
        <a:p>
          <a:endParaRPr lang="ru-RU"/>
        </a:p>
      </dgm:t>
    </dgm:pt>
    <dgm:pt modelId="{D22080D8-9A1A-4BA6-990D-923B43BE2A6D}" type="sibTrans" cxnId="{F53B412F-9A0A-4DF2-B989-7846B3480CA4}">
      <dgm:prSet/>
      <dgm:spPr/>
      <dgm:t>
        <a:bodyPr/>
        <a:lstStyle/>
        <a:p>
          <a:endParaRPr lang="ru-RU"/>
        </a:p>
      </dgm:t>
    </dgm:pt>
    <dgm:pt modelId="{78F316CD-913D-4662-AD18-35C0BB48411A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</a:gra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связную речь и лексико-грамматические представления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AB0B72-C392-4792-8852-4BDFBB98612A}" type="parTrans" cxnId="{06DD253A-E204-4568-8018-6930A5A68F51}">
      <dgm:prSet/>
      <dgm:spPr/>
      <dgm:t>
        <a:bodyPr/>
        <a:lstStyle/>
        <a:p>
          <a:endParaRPr lang="ru-RU"/>
        </a:p>
      </dgm:t>
    </dgm:pt>
    <dgm:pt modelId="{D8A614BF-FCC9-43F8-AD52-702D95E2AE33}" type="sibTrans" cxnId="{06DD253A-E204-4568-8018-6930A5A68F51}">
      <dgm:prSet/>
      <dgm:spPr/>
      <dgm:t>
        <a:bodyPr/>
        <a:lstStyle/>
        <a:p>
          <a:endParaRPr lang="ru-RU"/>
        </a:p>
      </dgm:t>
    </dgm:pt>
    <dgm:pt modelId="{9D0BC0FE-E04D-475C-AD61-7E3D750143C7}" type="pres">
      <dgm:prSet presAssocID="{F399BDA8-9FB6-4683-923F-F479D6AFE95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32575A-F441-4D49-9260-20AF99D52711}" type="pres">
      <dgm:prSet presAssocID="{03192E26-D5B5-422E-B87E-32D78088A993}" presName="node" presStyleLbl="node1" presStyleIdx="0" presStyleCnt="7" custScaleX="291309" custScaleY="109179" custRadScaleRad="113486" custRadScaleInc="-349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A3D1E5-668E-4AC7-A1BA-31D60C44ED3E}" type="pres">
      <dgm:prSet presAssocID="{03192E26-D5B5-422E-B87E-32D78088A993}" presName="spNode" presStyleCnt="0"/>
      <dgm:spPr/>
    </dgm:pt>
    <dgm:pt modelId="{6AD9502F-3F5B-486E-8BD3-1ED756506225}" type="pres">
      <dgm:prSet presAssocID="{E313B5BE-B845-4A46-A295-6F752674F9F8}" presName="sibTrans" presStyleLbl="sibTrans1D1" presStyleIdx="0" presStyleCnt="7"/>
      <dgm:spPr/>
      <dgm:t>
        <a:bodyPr/>
        <a:lstStyle/>
        <a:p>
          <a:endParaRPr lang="ru-RU"/>
        </a:p>
      </dgm:t>
    </dgm:pt>
    <dgm:pt modelId="{1C41B4D6-E1DF-42A2-89BC-1D53B291533D}" type="pres">
      <dgm:prSet presAssocID="{58F854AA-C309-466D-98B6-47F4A1DC73D1}" presName="node" presStyleLbl="node1" presStyleIdx="1" presStyleCnt="7" custScaleX="295120" custScaleY="166459" custRadScaleRad="91105" custRadScaleInc="60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A4B4C-2F50-4B29-A7FE-FCFFAC7B256A}" type="pres">
      <dgm:prSet presAssocID="{58F854AA-C309-466D-98B6-47F4A1DC73D1}" presName="spNode" presStyleCnt="0"/>
      <dgm:spPr/>
    </dgm:pt>
    <dgm:pt modelId="{7F5F8EB3-1DA5-4247-A18A-D744ED982A2F}" type="pres">
      <dgm:prSet presAssocID="{23D72AAF-78A7-4619-9DD4-9413CFF22E44}" presName="sibTrans" presStyleLbl="sibTrans1D1" presStyleIdx="1" presStyleCnt="7"/>
      <dgm:spPr/>
      <dgm:t>
        <a:bodyPr/>
        <a:lstStyle/>
        <a:p>
          <a:endParaRPr lang="ru-RU"/>
        </a:p>
      </dgm:t>
    </dgm:pt>
    <dgm:pt modelId="{4AA406D0-34FB-4B98-9614-883AA3C4EF6D}" type="pres">
      <dgm:prSet presAssocID="{E410FDAE-8186-41DD-9469-A8A04473AF23}" presName="node" presStyleLbl="node1" presStyleIdx="2" presStyleCnt="7" custScaleX="296918" custScaleY="126825" custRadScaleRad="83360" custRadScaleInc="8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11E2B-455C-405E-AA0D-4FFB17EA98CA}" type="pres">
      <dgm:prSet presAssocID="{E410FDAE-8186-41DD-9469-A8A04473AF23}" presName="spNode" presStyleCnt="0"/>
      <dgm:spPr/>
    </dgm:pt>
    <dgm:pt modelId="{9BD9D596-6D71-4186-B68E-28ED9B6C4A8E}" type="pres">
      <dgm:prSet presAssocID="{612C468B-3F14-4252-8BB6-86FF37144BF6}" presName="sibTrans" presStyleLbl="sibTrans1D1" presStyleIdx="2" presStyleCnt="7"/>
      <dgm:spPr/>
      <dgm:t>
        <a:bodyPr/>
        <a:lstStyle/>
        <a:p>
          <a:endParaRPr lang="ru-RU"/>
        </a:p>
      </dgm:t>
    </dgm:pt>
    <dgm:pt modelId="{2085C17D-9C08-4E31-9299-3FD918E7471E}" type="pres">
      <dgm:prSet presAssocID="{8881147A-8002-4922-A39C-706853D873ED}" presName="node" presStyleLbl="node1" presStyleIdx="3" presStyleCnt="7" custScaleX="299996" custScaleY="144255" custRadScaleRad="112003" custRadScaleInc="-122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E98BF-55AA-4191-AE4D-CAFAFBE52AC8}" type="pres">
      <dgm:prSet presAssocID="{8881147A-8002-4922-A39C-706853D873ED}" presName="spNode" presStyleCnt="0"/>
      <dgm:spPr/>
    </dgm:pt>
    <dgm:pt modelId="{11C3AE5C-A967-4854-B9D2-A3DD22D3A0A5}" type="pres">
      <dgm:prSet presAssocID="{4417A7EC-64D2-4A36-993B-BB7022D63CFD}" presName="sibTrans" presStyleLbl="sibTrans1D1" presStyleIdx="3" presStyleCnt="7"/>
      <dgm:spPr/>
      <dgm:t>
        <a:bodyPr/>
        <a:lstStyle/>
        <a:p>
          <a:endParaRPr lang="ru-RU"/>
        </a:p>
      </dgm:t>
    </dgm:pt>
    <dgm:pt modelId="{D2E10BCC-0245-42FD-8C09-915053DF57AF}" type="pres">
      <dgm:prSet presAssocID="{2E0EFB6E-08A2-49AD-B94D-AA914590B699}" presName="node" presStyleLbl="node1" presStyleIdx="4" presStyleCnt="7" custScaleX="303488" custRadScaleRad="126439" custRadScaleInc="113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3DF04-71A8-467A-B6CA-0C53F95A0D3D}" type="pres">
      <dgm:prSet presAssocID="{2E0EFB6E-08A2-49AD-B94D-AA914590B699}" presName="spNode" presStyleCnt="0"/>
      <dgm:spPr/>
    </dgm:pt>
    <dgm:pt modelId="{FE01CB67-3C61-45DC-AE33-9E2A2765AB3B}" type="pres">
      <dgm:prSet presAssocID="{92C7FBB6-FEB7-4BE4-B7D1-9875AAEBAE9F}" presName="sibTrans" presStyleLbl="sibTrans1D1" presStyleIdx="4" presStyleCnt="7"/>
      <dgm:spPr/>
      <dgm:t>
        <a:bodyPr/>
        <a:lstStyle/>
        <a:p>
          <a:endParaRPr lang="ru-RU"/>
        </a:p>
      </dgm:t>
    </dgm:pt>
    <dgm:pt modelId="{F252E46D-3544-4CDE-B174-1D69A64C67D7}" type="pres">
      <dgm:prSet presAssocID="{040AAB89-2BE6-4900-BA31-417B448EA316}" presName="node" presStyleLbl="node1" presStyleIdx="5" presStyleCnt="7" custScaleX="295403" custRadScaleRad="103939" custRadScaleInc="-78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FEB6A-C0A2-4E59-8C3B-AE29D801C5D4}" type="pres">
      <dgm:prSet presAssocID="{040AAB89-2BE6-4900-BA31-417B448EA316}" presName="spNode" presStyleCnt="0"/>
      <dgm:spPr/>
    </dgm:pt>
    <dgm:pt modelId="{AF68C2EA-356D-4B0C-B9BA-CAC92DE9C560}" type="pres">
      <dgm:prSet presAssocID="{D22080D8-9A1A-4BA6-990D-923B43BE2A6D}" presName="sibTrans" presStyleLbl="sibTrans1D1" presStyleIdx="5" presStyleCnt="7"/>
      <dgm:spPr/>
      <dgm:t>
        <a:bodyPr/>
        <a:lstStyle/>
        <a:p>
          <a:endParaRPr lang="ru-RU"/>
        </a:p>
      </dgm:t>
    </dgm:pt>
    <dgm:pt modelId="{48205AB7-2C52-4164-A2BD-07E016814C7C}" type="pres">
      <dgm:prSet presAssocID="{78F316CD-913D-4662-AD18-35C0BB48411A}" presName="node" presStyleLbl="node1" presStyleIdx="6" presStyleCnt="7" custScaleX="293925" custScaleY="124261" custRadScaleRad="98710" custRadScaleInc="-20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CAC55-F92F-4474-9A9A-57E34ABA16D7}" type="pres">
      <dgm:prSet presAssocID="{78F316CD-913D-4662-AD18-35C0BB48411A}" presName="spNode" presStyleCnt="0"/>
      <dgm:spPr/>
    </dgm:pt>
    <dgm:pt modelId="{6ECF5E81-BDAA-413E-99D1-C133E12A2BE8}" type="pres">
      <dgm:prSet presAssocID="{D8A614BF-FCC9-43F8-AD52-702D95E2AE33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BF0B3F19-BC71-4647-82F8-E15707B56ECB}" type="presOf" srcId="{8881147A-8002-4922-A39C-706853D873ED}" destId="{2085C17D-9C08-4E31-9299-3FD918E7471E}" srcOrd="0" destOrd="0" presId="urn:microsoft.com/office/officeart/2005/8/layout/cycle6"/>
    <dgm:cxn modelId="{B14D7DB1-7B97-4DF8-9113-56B64CC05D35}" type="presOf" srcId="{040AAB89-2BE6-4900-BA31-417B448EA316}" destId="{F252E46D-3544-4CDE-B174-1D69A64C67D7}" srcOrd="0" destOrd="0" presId="urn:microsoft.com/office/officeart/2005/8/layout/cycle6"/>
    <dgm:cxn modelId="{E6742234-0CD8-483D-B721-D5BBB7434EDF}" type="presOf" srcId="{F399BDA8-9FB6-4683-923F-F479D6AFE954}" destId="{9D0BC0FE-E04D-475C-AD61-7E3D750143C7}" srcOrd="0" destOrd="0" presId="urn:microsoft.com/office/officeart/2005/8/layout/cycle6"/>
    <dgm:cxn modelId="{75808B44-76FC-4DB4-A5DD-1B9B225F3486}" type="presOf" srcId="{E313B5BE-B845-4A46-A295-6F752674F9F8}" destId="{6AD9502F-3F5B-486E-8BD3-1ED756506225}" srcOrd="0" destOrd="0" presId="urn:microsoft.com/office/officeart/2005/8/layout/cycle6"/>
    <dgm:cxn modelId="{D383F467-061B-4A2F-AFAD-6B9FE9EB83E0}" type="presOf" srcId="{78F316CD-913D-4662-AD18-35C0BB48411A}" destId="{48205AB7-2C52-4164-A2BD-07E016814C7C}" srcOrd="0" destOrd="0" presId="urn:microsoft.com/office/officeart/2005/8/layout/cycle6"/>
    <dgm:cxn modelId="{2CE76014-9002-4380-9D02-B2A04B1B30B6}" type="presOf" srcId="{92C7FBB6-FEB7-4BE4-B7D1-9875AAEBAE9F}" destId="{FE01CB67-3C61-45DC-AE33-9E2A2765AB3B}" srcOrd="0" destOrd="0" presId="urn:microsoft.com/office/officeart/2005/8/layout/cycle6"/>
    <dgm:cxn modelId="{D4106EBF-4C25-402B-A604-9970C5114167}" type="presOf" srcId="{2E0EFB6E-08A2-49AD-B94D-AA914590B699}" destId="{D2E10BCC-0245-42FD-8C09-915053DF57AF}" srcOrd="0" destOrd="0" presId="urn:microsoft.com/office/officeart/2005/8/layout/cycle6"/>
    <dgm:cxn modelId="{DFECD595-26FF-4AA5-9615-EFA76D4C1985}" srcId="{F399BDA8-9FB6-4683-923F-F479D6AFE954}" destId="{2E0EFB6E-08A2-49AD-B94D-AA914590B699}" srcOrd="4" destOrd="0" parTransId="{3DA82CD3-3D84-4482-8213-05652FB74518}" sibTransId="{92C7FBB6-FEB7-4BE4-B7D1-9875AAEBAE9F}"/>
    <dgm:cxn modelId="{027FF237-3D7C-4C28-864A-95C2CFED6CAD}" srcId="{F399BDA8-9FB6-4683-923F-F479D6AFE954}" destId="{8881147A-8002-4922-A39C-706853D873ED}" srcOrd="3" destOrd="0" parTransId="{EEDE0067-3F90-4277-8AA2-D8115FC0EB7E}" sibTransId="{4417A7EC-64D2-4A36-993B-BB7022D63CFD}"/>
    <dgm:cxn modelId="{9D3F6ECD-F321-4C3E-AB73-0CB385CEC7BB}" srcId="{F399BDA8-9FB6-4683-923F-F479D6AFE954}" destId="{03192E26-D5B5-422E-B87E-32D78088A993}" srcOrd="0" destOrd="0" parTransId="{9B2AC74E-EDE5-474C-B8E6-DB1B38A98688}" sibTransId="{E313B5BE-B845-4A46-A295-6F752674F9F8}"/>
    <dgm:cxn modelId="{06DD253A-E204-4568-8018-6930A5A68F51}" srcId="{F399BDA8-9FB6-4683-923F-F479D6AFE954}" destId="{78F316CD-913D-4662-AD18-35C0BB48411A}" srcOrd="6" destOrd="0" parTransId="{5EAB0B72-C392-4792-8852-4BDFBB98612A}" sibTransId="{D8A614BF-FCC9-43F8-AD52-702D95E2AE33}"/>
    <dgm:cxn modelId="{13D883FA-68E3-45AB-8229-A40A629BE325}" type="presOf" srcId="{23D72AAF-78A7-4619-9DD4-9413CFF22E44}" destId="{7F5F8EB3-1DA5-4247-A18A-D744ED982A2F}" srcOrd="0" destOrd="0" presId="urn:microsoft.com/office/officeart/2005/8/layout/cycle6"/>
    <dgm:cxn modelId="{4EF6617C-628F-4F3C-A568-6D72B0923CF0}" srcId="{F399BDA8-9FB6-4683-923F-F479D6AFE954}" destId="{E410FDAE-8186-41DD-9469-A8A04473AF23}" srcOrd="2" destOrd="0" parTransId="{C7386918-C9B1-480A-80C7-AAF9C4775C0E}" sibTransId="{612C468B-3F14-4252-8BB6-86FF37144BF6}"/>
    <dgm:cxn modelId="{C152B6A0-818A-4257-8ACE-097234257DDE}" type="presOf" srcId="{612C468B-3F14-4252-8BB6-86FF37144BF6}" destId="{9BD9D596-6D71-4186-B68E-28ED9B6C4A8E}" srcOrd="0" destOrd="0" presId="urn:microsoft.com/office/officeart/2005/8/layout/cycle6"/>
    <dgm:cxn modelId="{F53B412F-9A0A-4DF2-B989-7846B3480CA4}" srcId="{F399BDA8-9FB6-4683-923F-F479D6AFE954}" destId="{040AAB89-2BE6-4900-BA31-417B448EA316}" srcOrd="5" destOrd="0" parTransId="{DA1023BF-F011-434E-8BE9-25447038E7ED}" sibTransId="{D22080D8-9A1A-4BA6-990D-923B43BE2A6D}"/>
    <dgm:cxn modelId="{D76DCD5B-907B-420C-B8E4-23866E95B1F0}" type="presOf" srcId="{58F854AA-C309-466D-98B6-47F4A1DC73D1}" destId="{1C41B4D6-E1DF-42A2-89BC-1D53B291533D}" srcOrd="0" destOrd="0" presId="urn:microsoft.com/office/officeart/2005/8/layout/cycle6"/>
    <dgm:cxn modelId="{4D5B0E2A-CFE3-4320-A3AA-79342ACD2F86}" srcId="{F399BDA8-9FB6-4683-923F-F479D6AFE954}" destId="{58F854AA-C309-466D-98B6-47F4A1DC73D1}" srcOrd="1" destOrd="0" parTransId="{0AF82CEB-48BA-4513-84EB-9CB3571D2D39}" sibTransId="{23D72AAF-78A7-4619-9DD4-9413CFF22E44}"/>
    <dgm:cxn modelId="{844B8131-ACF4-4326-AB4B-6D3C24EE7974}" type="presOf" srcId="{D22080D8-9A1A-4BA6-990D-923B43BE2A6D}" destId="{AF68C2EA-356D-4B0C-B9BA-CAC92DE9C560}" srcOrd="0" destOrd="0" presId="urn:microsoft.com/office/officeart/2005/8/layout/cycle6"/>
    <dgm:cxn modelId="{446AA1A2-B426-41F8-972D-C46C68A129F7}" type="presOf" srcId="{4417A7EC-64D2-4A36-993B-BB7022D63CFD}" destId="{11C3AE5C-A967-4854-B9D2-A3DD22D3A0A5}" srcOrd="0" destOrd="0" presId="urn:microsoft.com/office/officeart/2005/8/layout/cycle6"/>
    <dgm:cxn modelId="{BE077CA2-40C6-4BF4-8742-909EC1792E2F}" type="presOf" srcId="{D8A614BF-FCC9-43F8-AD52-702D95E2AE33}" destId="{6ECF5E81-BDAA-413E-99D1-C133E12A2BE8}" srcOrd="0" destOrd="0" presId="urn:microsoft.com/office/officeart/2005/8/layout/cycle6"/>
    <dgm:cxn modelId="{8DC46AA2-D593-4276-819E-C4245ED9D8FD}" type="presOf" srcId="{03192E26-D5B5-422E-B87E-32D78088A993}" destId="{6532575A-F441-4D49-9260-20AF99D52711}" srcOrd="0" destOrd="0" presId="urn:microsoft.com/office/officeart/2005/8/layout/cycle6"/>
    <dgm:cxn modelId="{047105CF-109C-4598-98EA-E43B98E0BF6E}" type="presOf" srcId="{E410FDAE-8186-41DD-9469-A8A04473AF23}" destId="{4AA406D0-34FB-4B98-9614-883AA3C4EF6D}" srcOrd="0" destOrd="0" presId="urn:microsoft.com/office/officeart/2005/8/layout/cycle6"/>
    <dgm:cxn modelId="{8F6FF2A6-5F6F-4213-BD9E-1382B9F5EB1D}" type="presParOf" srcId="{9D0BC0FE-E04D-475C-AD61-7E3D750143C7}" destId="{6532575A-F441-4D49-9260-20AF99D52711}" srcOrd="0" destOrd="0" presId="urn:microsoft.com/office/officeart/2005/8/layout/cycle6"/>
    <dgm:cxn modelId="{E0DC20A3-836D-4E8F-8318-0BF5D3F62B31}" type="presParOf" srcId="{9D0BC0FE-E04D-475C-AD61-7E3D750143C7}" destId="{EAA3D1E5-668E-4AC7-A1BA-31D60C44ED3E}" srcOrd="1" destOrd="0" presId="urn:microsoft.com/office/officeart/2005/8/layout/cycle6"/>
    <dgm:cxn modelId="{1382B811-024B-4ADF-9633-FDE58F726DAD}" type="presParOf" srcId="{9D0BC0FE-E04D-475C-AD61-7E3D750143C7}" destId="{6AD9502F-3F5B-486E-8BD3-1ED756506225}" srcOrd="2" destOrd="0" presId="urn:microsoft.com/office/officeart/2005/8/layout/cycle6"/>
    <dgm:cxn modelId="{38D17718-9FD4-47C7-8E3B-32C9E1F005C2}" type="presParOf" srcId="{9D0BC0FE-E04D-475C-AD61-7E3D750143C7}" destId="{1C41B4D6-E1DF-42A2-89BC-1D53B291533D}" srcOrd="3" destOrd="0" presId="urn:microsoft.com/office/officeart/2005/8/layout/cycle6"/>
    <dgm:cxn modelId="{7A2F1357-4ED1-47B2-BD3E-8CF57483A37A}" type="presParOf" srcId="{9D0BC0FE-E04D-475C-AD61-7E3D750143C7}" destId="{216A4B4C-2F50-4B29-A7FE-FCFFAC7B256A}" srcOrd="4" destOrd="0" presId="urn:microsoft.com/office/officeart/2005/8/layout/cycle6"/>
    <dgm:cxn modelId="{57AA6D64-479F-443A-A8D9-1676C6D859B5}" type="presParOf" srcId="{9D0BC0FE-E04D-475C-AD61-7E3D750143C7}" destId="{7F5F8EB3-1DA5-4247-A18A-D744ED982A2F}" srcOrd="5" destOrd="0" presId="urn:microsoft.com/office/officeart/2005/8/layout/cycle6"/>
    <dgm:cxn modelId="{D8485083-8CCF-4D88-BD7F-4BCDE0D56F9A}" type="presParOf" srcId="{9D0BC0FE-E04D-475C-AD61-7E3D750143C7}" destId="{4AA406D0-34FB-4B98-9614-883AA3C4EF6D}" srcOrd="6" destOrd="0" presId="urn:microsoft.com/office/officeart/2005/8/layout/cycle6"/>
    <dgm:cxn modelId="{4FDD0A2B-BB1E-4F4F-AA4D-79E3222BA051}" type="presParOf" srcId="{9D0BC0FE-E04D-475C-AD61-7E3D750143C7}" destId="{69011E2B-455C-405E-AA0D-4FFB17EA98CA}" srcOrd="7" destOrd="0" presId="urn:microsoft.com/office/officeart/2005/8/layout/cycle6"/>
    <dgm:cxn modelId="{0180BBA1-AB46-43B3-9A92-73518BE53C3D}" type="presParOf" srcId="{9D0BC0FE-E04D-475C-AD61-7E3D750143C7}" destId="{9BD9D596-6D71-4186-B68E-28ED9B6C4A8E}" srcOrd="8" destOrd="0" presId="urn:microsoft.com/office/officeart/2005/8/layout/cycle6"/>
    <dgm:cxn modelId="{0CBD221D-F1AA-4E24-8186-DB04A095A78C}" type="presParOf" srcId="{9D0BC0FE-E04D-475C-AD61-7E3D750143C7}" destId="{2085C17D-9C08-4E31-9299-3FD918E7471E}" srcOrd="9" destOrd="0" presId="urn:microsoft.com/office/officeart/2005/8/layout/cycle6"/>
    <dgm:cxn modelId="{E9C3E64A-2327-4F9E-B922-4FDD8D1308FC}" type="presParOf" srcId="{9D0BC0FE-E04D-475C-AD61-7E3D750143C7}" destId="{F13E98BF-55AA-4191-AE4D-CAFAFBE52AC8}" srcOrd="10" destOrd="0" presId="urn:microsoft.com/office/officeart/2005/8/layout/cycle6"/>
    <dgm:cxn modelId="{444E1F94-83AC-485B-BDEE-5DA52BDD2CDE}" type="presParOf" srcId="{9D0BC0FE-E04D-475C-AD61-7E3D750143C7}" destId="{11C3AE5C-A967-4854-B9D2-A3DD22D3A0A5}" srcOrd="11" destOrd="0" presId="urn:microsoft.com/office/officeart/2005/8/layout/cycle6"/>
    <dgm:cxn modelId="{995F606B-F786-40BD-900D-D874F967930B}" type="presParOf" srcId="{9D0BC0FE-E04D-475C-AD61-7E3D750143C7}" destId="{D2E10BCC-0245-42FD-8C09-915053DF57AF}" srcOrd="12" destOrd="0" presId="urn:microsoft.com/office/officeart/2005/8/layout/cycle6"/>
    <dgm:cxn modelId="{86D136E7-89C2-4791-A526-6070ACE5161F}" type="presParOf" srcId="{9D0BC0FE-E04D-475C-AD61-7E3D750143C7}" destId="{9253DF04-71A8-467A-B6CA-0C53F95A0D3D}" srcOrd="13" destOrd="0" presId="urn:microsoft.com/office/officeart/2005/8/layout/cycle6"/>
    <dgm:cxn modelId="{78D3BB99-B5D6-46CA-BB20-B598BA6026C8}" type="presParOf" srcId="{9D0BC0FE-E04D-475C-AD61-7E3D750143C7}" destId="{FE01CB67-3C61-45DC-AE33-9E2A2765AB3B}" srcOrd="14" destOrd="0" presId="urn:microsoft.com/office/officeart/2005/8/layout/cycle6"/>
    <dgm:cxn modelId="{F299331E-25F7-457E-B80B-F2E137BB4E70}" type="presParOf" srcId="{9D0BC0FE-E04D-475C-AD61-7E3D750143C7}" destId="{F252E46D-3544-4CDE-B174-1D69A64C67D7}" srcOrd="15" destOrd="0" presId="urn:microsoft.com/office/officeart/2005/8/layout/cycle6"/>
    <dgm:cxn modelId="{5233DD36-07C7-46B2-A323-A4A85A9DDCF4}" type="presParOf" srcId="{9D0BC0FE-E04D-475C-AD61-7E3D750143C7}" destId="{9F0FEB6A-C0A2-4E59-8C3B-AE29D801C5D4}" srcOrd="16" destOrd="0" presId="urn:microsoft.com/office/officeart/2005/8/layout/cycle6"/>
    <dgm:cxn modelId="{4C5E7819-0F2F-4617-824B-14895E188542}" type="presParOf" srcId="{9D0BC0FE-E04D-475C-AD61-7E3D750143C7}" destId="{AF68C2EA-356D-4B0C-B9BA-CAC92DE9C560}" srcOrd="17" destOrd="0" presId="urn:microsoft.com/office/officeart/2005/8/layout/cycle6"/>
    <dgm:cxn modelId="{F009E868-CC5D-4461-8561-D4A019A42B51}" type="presParOf" srcId="{9D0BC0FE-E04D-475C-AD61-7E3D750143C7}" destId="{48205AB7-2C52-4164-A2BD-07E016814C7C}" srcOrd="18" destOrd="0" presId="urn:microsoft.com/office/officeart/2005/8/layout/cycle6"/>
    <dgm:cxn modelId="{2ABBBD3A-48FE-49A4-B7B7-4AD2BC423726}" type="presParOf" srcId="{9D0BC0FE-E04D-475C-AD61-7E3D750143C7}" destId="{39ECAC55-F92F-4474-9A9A-57E34ABA16D7}" srcOrd="19" destOrd="0" presId="urn:microsoft.com/office/officeart/2005/8/layout/cycle6"/>
    <dgm:cxn modelId="{7B026BA4-6295-4F67-A0EE-BC2A8AC2D6BB}" type="presParOf" srcId="{9D0BC0FE-E04D-475C-AD61-7E3D750143C7}" destId="{6ECF5E81-BDAA-413E-99D1-C133E12A2BE8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81A45C-3909-4931-9402-58E32924CF8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409915-A687-47AC-81CA-1BC259A07869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 включает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A3A2A2-4EF0-4C42-9F24-4ACCDB3EA0F2}" type="parTrans" cxnId="{D336524E-798A-4BB1-A75C-A47C237E33DD}">
      <dgm:prSet/>
      <dgm:spPr/>
      <dgm:t>
        <a:bodyPr/>
        <a:lstStyle/>
        <a:p>
          <a:endParaRPr lang="ru-RU"/>
        </a:p>
      </dgm:t>
    </dgm:pt>
    <dgm:pt modelId="{D45E99DA-0D02-471F-9C23-DA89912C65B5}" type="sibTrans" cxnId="{D336524E-798A-4BB1-A75C-A47C237E33DD}">
      <dgm:prSet/>
      <dgm:spPr/>
      <dgm:t>
        <a:bodyPr/>
        <a:lstStyle/>
        <a:p>
          <a:endParaRPr lang="ru-RU"/>
        </a:p>
      </dgm:t>
    </dgm:pt>
    <dgm:pt modelId="{287E7BA7-0F63-453A-B5BC-286DC1972B95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Диагностику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3A6E6D-4819-4E97-9396-81CF0FC5E334}" type="parTrans" cxnId="{11AF1942-BD6D-450F-A843-63FD34B34E4A}">
      <dgm:prSet/>
      <dgm:spPr/>
      <dgm:t>
        <a:bodyPr/>
        <a:lstStyle/>
        <a:p>
          <a:endParaRPr lang="ru-RU"/>
        </a:p>
      </dgm:t>
    </dgm:pt>
    <dgm:pt modelId="{1C1D0077-13ED-476E-AB3C-E53EFD4DB1AC}" type="sibTrans" cxnId="{11AF1942-BD6D-450F-A843-63FD34B34E4A}">
      <dgm:prSet/>
      <dgm:spPr/>
      <dgm:t>
        <a:bodyPr/>
        <a:lstStyle/>
        <a:p>
          <a:endParaRPr lang="ru-RU"/>
        </a:p>
      </dgm:t>
    </dgm:pt>
    <dgm:pt modelId="{164CD3B1-135C-4860-8506-92922242CDBB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Оздоровление 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2ED160-66FB-47F2-BFCE-9103AC83982A}" type="parTrans" cxnId="{C35F25FB-FCF2-4599-9DAA-0BCDF59890F5}">
      <dgm:prSet/>
      <dgm:spPr/>
      <dgm:t>
        <a:bodyPr/>
        <a:lstStyle/>
        <a:p>
          <a:endParaRPr lang="ru-RU"/>
        </a:p>
      </dgm:t>
    </dgm:pt>
    <dgm:pt modelId="{2D82164D-EB79-4115-A82B-FD181E7CE37D}" type="sibTrans" cxnId="{C35F25FB-FCF2-4599-9DAA-0BCDF59890F5}">
      <dgm:prSet/>
      <dgm:spPr/>
      <dgm:t>
        <a:bodyPr/>
        <a:lstStyle/>
        <a:p>
          <a:endParaRPr lang="ru-RU"/>
        </a:p>
      </dgm:t>
    </dgm:pt>
    <dgm:pt modelId="{773270BE-428B-4B9C-A633-E5439F748BCA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Лечение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D26C02-8D0C-4804-B903-D7B0E89E6AFF}" type="parTrans" cxnId="{A55C9867-C682-49F0-9D44-6A742DE42018}">
      <dgm:prSet/>
      <dgm:spPr/>
      <dgm:t>
        <a:bodyPr/>
        <a:lstStyle/>
        <a:p>
          <a:endParaRPr lang="ru-RU"/>
        </a:p>
      </dgm:t>
    </dgm:pt>
    <dgm:pt modelId="{88385F53-E730-4B8A-8BFA-0F6FD8616305}" type="sibTrans" cxnId="{A55C9867-C682-49F0-9D44-6A742DE42018}">
      <dgm:prSet/>
      <dgm:spPr/>
      <dgm:t>
        <a:bodyPr/>
        <a:lstStyle/>
        <a:p>
          <a:endParaRPr lang="ru-RU"/>
        </a:p>
      </dgm:t>
    </dgm:pt>
    <dgm:pt modelId="{1D3C7FF6-D472-43DB-B516-1BBDFC4B70D3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несколько направлений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EFC719-739C-4D5E-8547-C2CC2572B068}" type="sibTrans" cxnId="{D6A13DA0-A7C8-4639-8D2D-CE12FBDE2B11}">
      <dgm:prSet/>
      <dgm:spPr/>
      <dgm:t>
        <a:bodyPr/>
        <a:lstStyle/>
        <a:p>
          <a:endParaRPr lang="ru-RU"/>
        </a:p>
      </dgm:t>
    </dgm:pt>
    <dgm:pt modelId="{C179314B-7627-40A2-9DD3-4795252CC387}" type="parTrans" cxnId="{D6A13DA0-A7C8-4639-8D2D-CE12FBDE2B11}">
      <dgm:prSet/>
      <dgm:spPr/>
      <dgm:t>
        <a:bodyPr/>
        <a:lstStyle/>
        <a:p>
          <a:endParaRPr lang="ru-RU"/>
        </a:p>
      </dgm:t>
    </dgm:pt>
    <dgm:pt modelId="{723B5842-2938-48AB-B9B6-1240B816644E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Профилактику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33B342-B6C4-46DA-9C2C-F1C8BCCD56CB}" type="sibTrans" cxnId="{9101ABEB-2287-4A4E-A532-E90BAC9DD81A}">
      <dgm:prSet/>
      <dgm:spPr/>
      <dgm:t>
        <a:bodyPr/>
        <a:lstStyle/>
        <a:p>
          <a:endParaRPr lang="ru-RU"/>
        </a:p>
      </dgm:t>
    </dgm:pt>
    <dgm:pt modelId="{39D041C1-9108-4292-99AC-216D9238AA8A}" type="parTrans" cxnId="{9101ABEB-2287-4A4E-A532-E90BAC9DD81A}">
      <dgm:prSet/>
      <dgm:spPr/>
      <dgm:t>
        <a:bodyPr/>
        <a:lstStyle/>
        <a:p>
          <a:endParaRPr lang="ru-RU"/>
        </a:p>
      </dgm:t>
    </dgm:pt>
    <dgm:pt modelId="{A43D6975-444B-4893-933B-3161E6510B46}" type="pres">
      <dgm:prSet presAssocID="{A381A45C-3909-4931-9402-58E32924CF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5A5FA4-9C5A-4B35-B6F2-5EB02FECABC8}" type="pres">
      <dgm:prSet presAssocID="{CC409915-A687-47AC-81CA-1BC259A07869}" presName="composite" presStyleCnt="0"/>
      <dgm:spPr/>
    </dgm:pt>
    <dgm:pt modelId="{6C11E46A-3DED-445C-9224-64311D5458F9}" type="pres">
      <dgm:prSet presAssocID="{CC409915-A687-47AC-81CA-1BC259A07869}" presName="parentText" presStyleLbl="alignNode1" presStyleIdx="0" presStyleCnt="2" custScaleX="173882" custScaleY="104001" custLinFactNeighborX="-1953" custLinFactNeighborY="141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1C1B2-4144-422A-94FE-79AC1933E348}" type="pres">
      <dgm:prSet presAssocID="{CC409915-A687-47AC-81CA-1BC259A07869}" presName="descendantText" presStyleLbl="alignAcc1" presStyleIdx="0" presStyleCnt="2" custAng="0" custScaleX="90896" custScaleY="100000" custLinFactNeighborX="23727" custLinFactNeighborY="24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4F0D3-9F6E-4534-A769-D83C7C99857F}" type="pres">
      <dgm:prSet presAssocID="{D45E99DA-0D02-471F-9C23-DA89912C65B5}" presName="sp" presStyleCnt="0"/>
      <dgm:spPr/>
    </dgm:pt>
    <dgm:pt modelId="{063CE598-0058-4701-A5E7-6D493605BE1D}" type="pres">
      <dgm:prSet presAssocID="{1D3C7FF6-D472-43DB-B516-1BBDFC4B70D3}" presName="composite" presStyleCnt="0"/>
      <dgm:spPr/>
    </dgm:pt>
    <dgm:pt modelId="{AAAF4B06-B5EA-4C0D-8523-889C3F4095A6}" type="pres">
      <dgm:prSet presAssocID="{1D3C7FF6-D472-43DB-B516-1BBDFC4B70D3}" presName="parentText" presStyleLbl="alignNode1" presStyleIdx="1" presStyleCnt="2" custScaleX="166322" custLinFactNeighborX="0" custLinFactNeighborY="-19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76286-CC45-4001-86AA-63998E49D2C4}" type="pres">
      <dgm:prSet presAssocID="{1D3C7FF6-D472-43DB-B516-1BBDFC4B70D3}" presName="descendantText" presStyleLbl="alignAcc1" presStyleIdx="1" presStyleCnt="2" custScaleX="90868" custScaleY="100000" custLinFactNeighborX="28236" custLinFactNeighborY="33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A13DA0-A7C8-4639-8D2D-CE12FBDE2B11}" srcId="{A381A45C-3909-4931-9402-58E32924CF80}" destId="{1D3C7FF6-D472-43DB-B516-1BBDFC4B70D3}" srcOrd="1" destOrd="0" parTransId="{C179314B-7627-40A2-9DD3-4795252CC387}" sibTransId="{95EFC719-739C-4D5E-8547-C2CC2572B068}"/>
    <dgm:cxn modelId="{D5DEC9C6-7023-4BEA-9F81-D8CA28A376A8}" type="presOf" srcId="{723B5842-2938-48AB-B9B6-1240B816644E}" destId="{B8E1C1B2-4144-422A-94FE-79AC1933E348}" srcOrd="0" destOrd="1" presId="urn:microsoft.com/office/officeart/2005/8/layout/chevron2"/>
    <dgm:cxn modelId="{A55C9867-C682-49F0-9D44-6A742DE42018}" srcId="{1D3C7FF6-D472-43DB-B516-1BBDFC4B70D3}" destId="{773270BE-428B-4B9C-A633-E5439F748BCA}" srcOrd="1" destOrd="0" parTransId="{B2D26C02-8D0C-4804-B903-D7B0E89E6AFF}" sibTransId="{88385F53-E730-4B8A-8BFA-0F6FD8616305}"/>
    <dgm:cxn modelId="{9101ABEB-2287-4A4E-A532-E90BAC9DD81A}" srcId="{CC409915-A687-47AC-81CA-1BC259A07869}" destId="{723B5842-2938-48AB-B9B6-1240B816644E}" srcOrd="1" destOrd="0" parTransId="{39D041C1-9108-4292-99AC-216D9238AA8A}" sibTransId="{FA33B342-B6C4-46DA-9C2C-F1C8BCCD56CB}"/>
    <dgm:cxn modelId="{D00DCBE4-C52A-41FB-BB5E-0D33840E8408}" type="presOf" srcId="{164CD3B1-135C-4860-8506-92922242CDBB}" destId="{27F76286-CC45-4001-86AA-63998E49D2C4}" srcOrd="0" destOrd="0" presId="urn:microsoft.com/office/officeart/2005/8/layout/chevron2"/>
    <dgm:cxn modelId="{7B684EF7-6ACB-434F-AD58-6FF8B4CB46BB}" type="presOf" srcId="{773270BE-428B-4B9C-A633-E5439F748BCA}" destId="{27F76286-CC45-4001-86AA-63998E49D2C4}" srcOrd="0" destOrd="1" presId="urn:microsoft.com/office/officeart/2005/8/layout/chevron2"/>
    <dgm:cxn modelId="{2B178EA1-9A5B-4934-9786-EA0365AAFAD6}" type="presOf" srcId="{287E7BA7-0F63-453A-B5BC-286DC1972B95}" destId="{B8E1C1B2-4144-422A-94FE-79AC1933E348}" srcOrd="0" destOrd="0" presId="urn:microsoft.com/office/officeart/2005/8/layout/chevron2"/>
    <dgm:cxn modelId="{8E768413-1046-4537-8863-E5880DC077DA}" type="presOf" srcId="{A381A45C-3909-4931-9402-58E32924CF80}" destId="{A43D6975-444B-4893-933B-3161E6510B46}" srcOrd="0" destOrd="0" presId="urn:microsoft.com/office/officeart/2005/8/layout/chevron2"/>
    <dgm:cxn modelId="{11AF1942-BD6D-450F-A843-63FD34B34E4A}" srcId="{CC409915-A687-47AC-81CA-1BC259A07869}" destId="{287E7BA7-0F63-453A-B5BC-286DC1972B95}" srcOrd="0" destOrd="0" parTransId="{AB3A6E6D-4819-4E97-9396-81CF0FC5E334}" sibTransId="{1C1D0077-13ED-476E-AB3C-E53EFD4DB1AC}"/>
    <dgm:cxn modelId="{D336524E-798A-4BB1-A75C-A47C237E33DD}" srcId="{A381A45C-3909-4931-9402-58E32924CF80}" destId="{CC409915-A687-47AC-81CA-1BC259A07869}" srcOrd="0" destOrd="0" parTransId="{EFA3A2A2-4EF0-4C42-9F24-4ACCDB3EA0F2}" sibTransId="{D45E99DA-0D02-471F-9C23-DA89912C65B5}"/>
    <dgm:cxn modelId="{C35F25FB-FCF2-4599-9DAA-0BCDF59890F5}" srcId="{1D3C7FF6-D472-43DB-B516-1BBDFC4B70D3}" destId="{164CD3B1-135C-4860-8506-92922242CDBB}" srcOrd="0" destOrd="0" parTransId="{D02ED160-66FB-47F2-BFCE-9103AC83982A}" sibTransId="{2D82164D-EB79-4115-A82B-FD181E7CE37D}"/>
    <dgm:cxn modelId="{12390E2E-685F-4DE9-9116-9A60EF1928AB}" type="presOf" srcId="{1D3C7FF6-D472-43DB-B516-1BBDFC4B70D3}" destId="{AAAF4B06-B5EA-4C0D-8523-889C3F4095A6}" srcOrd="0" destOrd="0" presId="urn:microsoft.com/office/officeart/2005/8/layout/chevron2"/>
    <dgm:cxn modelId="{1F7055F7-AD01-494A-BB62-BAE38072D7DF}" type="presOf" srcId="{CC409915-A687-47AC-81CA-1BC259A07869}" destId="{6C11E46A-3DED-445C-9224-64311D5458F9}" srcOrd="0" destOrd="0" presId="urn:microsoft.com/office/officeart/2005/8/layout/chevron2"/>
    <dgm:cxn modelId="{19ED485A-593A-4B77-9572-E13139D519D9}" type="presParOf" srcId="{A43D6975-444B-4893-933B-3161E6510B46}" destId="{075A5FA4-9C5A-4B35-B6F2-5EB02FECABC8}" srcOrd="0" destOrd="0" presId="urn:microsoft.com/office/officeart/2005/8/layout/chevron2"/>
    <dgm:cxn modelId="{FFADB6FB-6EBB-416E-8CF3-10D91D9090AB}" type="presParOf" srcId="{075A5FA4-9C5A-4B35-B6F2-5EB02FECABC8}" destId="{6C11E46A-3DED-445C-9224-64311D5458F9}" srcOrd="0" destOrd="0" presId="urn:microsoft.com/office/officeart/2005/8/layout/chevron2"/>
    <dgm:cxn modelId="{040A037E-0379-46C3-AAB9-437ABD17DE42}" type="presParOf" srcId="{075A5FA4-9C5A-4B35-B6F2-5EB02FECABC8}" destId="{B8E1C1B2-4144-422A-94FE-79AC1933E348}" srcOrd="1" destOrd="0" presId="urn:microsoft.com/office/officeart/2005/8/layout/chevron2"/>
    <dgm:cxn modelId="{DA8A4295-3F58-435F-BCAF-5D0B83CAFFB4}" type="presParOf" srcId="{A43D6975-444B-4893-933B-3161E6510B46}" destId="{1BF4F0D3-9F6E-4534-A769-D83C7C99857F}" srcOrd="1" destOrd="0" presId="urn:microsoft.com/office/officeart/2005/8/layout/chevron2"/>
    <dgm:cxn modelId="{C15210AC-B24F-499B-B590-E136248C145F}" type="presParOf" srcId="{A43D6975-444B-4893-933B-3161E6510B46}" destId="{063CE598-0058-4701-A5E7-6D493605BE1D}" srcOrd="2" destOrd="0" presId="urn:microsoft.com/office/officeart/2005/8/layout/chevron2"/>
    <dgm:cxn modelId="{FDB0D201-313C-4130-B135-DD1FE4BE139D}" type="presParOf" srcId="{063CE598-0058-4701-A5E7-6D493605BE1D}" destId="{AAAF4B06-B5EA-4C0D-8523-889C3F4095A6}" srcOrd="0" destOrd="0" presId="urn:microsoft.com/office/officeart/2005/8/layout/chevron2"/>
    <dgm:cxn modelId="{3110C995-4615-44C3-9CE2-8FDC4BA08304}" type="presParOf" srcId="{063CE598-0058-4701-A5E7-6D493605BE1D}" destId="{27F76286-CC45-4001-86AA-63998E49D2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34770-3EB1-4498-BDF9-64DCFA03A6C2}">
      <dsp:nvSpPr>
        <dsp:cNvPr id="0" name=""/>
        <dsp:cNvSpPr/>
      </dsp:nvSpPr>
      <dsp:spPr>
        <a:xfrm>
          <a:off x="5716529" y="52643"/>
          <a:ext cx="2998906" cy="24922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Прослушивание музыкальных произведений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55709" y="417626"/>
        <a:ext cx="2120546" cy="1762292"/>
      </dsp:txXfrm>
    </dsp:sp>
    <dsp:sp modelId="{B239EE5A-B792-417A-8C76-D4536BC83CE1}">
      <dsp:nvSpPr>
        <dsp:cNvPr id="0" name=""/>
        <dsp:cNvSpPr/>
      </dsp:nvSpPr>
      <dsp:spPr>
        <a:xfrm rot="6067969">
          <a:off x="6824088" y="2430498"/>
          <a:ext cx="221501" cy="5938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6863728" y="2516677"/>
        <a:ext cx="155051" cy="356335"/>
      </dsp:txXfrm>
    </dsp:sp>
    <dsp:sp modelId="{2A9F40E0-2E18-481E-BD86-E4A30E30A836}">
      <dsp:nvSpPr>
        <dsp:cNvPr id="0" name=""/>
        <dsp:cNvSpPr/>
      </dsp:nvSpPr>
      <dsp:spPr>
        <a:xfrm>
          <a:off x="4786354" y="2928952"/>
          <a:ext cx="3741580" cy="24192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Пропевание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чистоговорок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под  музыкальное сопровождение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4296" y="3283245"/>
        <a:ext cx="2645696" cy="1710680"/>
      </dsp:txXfrm>
    </dsp:sp>
    <dsp:sp modelId="{AFFC5F95-D685-4CE5-8BD2-4A87C228D7E6}">
      <dsp:nvSpPr>
        <dsp:cNvPr id="0" name=""/>
        <dsp:cNvSpPr/>
      </dsp:nvSpPr>
      <dsp:spPr>
        <a:xfrm rot="10825337">
          <a:off x="4023673" y="3824216"/>
          <a:ext cx="539056" cy="5938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4185388" y="3943591"/>
        <a:ext cx="377339" cy="356335"/>
      </dsp:txXfrm>
    </dsp:sp>
    <dsp:sp modelId="{E2923DD3-71AA-46C4-BC8B-D1C9D98CACB2}">
      <dsp:nvSpPr>
        <dsp:cNvPr id="0" name=""/>
        <dsp:cNvSpPr/>
      </dsp:nvSpPr>
      <dsp:spPr>
        <a:xfrm>
          <a:off x="214318" y="2857527"/>
          <a:ext cx="3555195" cy="24933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Сочетание музыки с работой по развитию ручного 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праксиса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4964" y="3222670"/>
        <a:ext cx="2513903" cy="1763063"/>
      </dsp:txXfrm>
    </dsp:sp>
    <dsp:sp modelId="{F805A2C4-0F17-4AAB-9C7A-8441E23067A1}">
      <dsp:nvSpPr>
        <dsp:cNvPr id="0" name=""/>
        <dsp:cNvSpPr/>
      </dsp:nvSpPr>
      <dsp:spPr>
        <a:xfrm rot="15657819">
          <a:off x="1641019" y="2352266"/>
          <a:ext cx="239004" cy="5938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1682500" y="2506451"/>
        <a:ext cx="167303" cy="356335"/>
      </dsp:txXfrm>
    </dsp:sp>
    <dsp:sp modelId="{B935BB5B-961A-43EB-B4C7-BA46B499E613}">
      <dsp:nvSpPr>
        <dsp:cNvPr id="0" name=""/>
        <dsp:cNvSpPr/>
      </dsp:nvSpPr>
      <dsp:spPr>
        <a:xfrm>
          <a:off x="0" y="67918"/>
          <a:ext cx="3075434" cy="23606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Ритмические движения под музыку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87" y="413625"/>
        <a:ext cx="2174660" cy="1669219"/>
      </dsp:txXfrm>
    </dsp:sp>
    <dsp:sp modelId="{160FE7E7-86F8-441F-8928-908B24605C71}">
      <dsp:nvSpPr>
        <dsp:cNvPr id="0" name=""/>
        <dsp:cNvSpPr/>
      </dsp:nvSpPr>
      <dsp:spPr>
        <a:xfrm rot="30595">
          <a:off x="3736252" y="659437"/>
          <a:ext cx="1399936" cy="5938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3736256" y="777423"/>
        <a:ext cx="1221768" cy="356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2575A-F441-4D49-9260-20AF99D52711}">
      <dsp:nvSpPr>
        <dsp:cNvPr id="0" name=""/>
        <dsp:cNvSpPr/>
      </dsp:nvSpPr>
      <dsp:spPr>
        <a:xfrm>
          <a:off x="0" y="963105"/>
          <a:ext cx="3935439" cy="958719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Помочь в изучении букв, освоении навыков чтения и письма.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801" y="1009906"/>
        <a:ext cx="3841837" cy="865117"/>
      </dsp:txXfrm>
    </dsp:sp>
    <dsp:sp modelId="{6AD9502F-3F5B-486E-8BD3-1ED756506225}">
      <dsp:nvSpPr>
        <dsp:cNvPr id="0" name=""/>
        <dsp:cNvSpPr/>
      </dsp:nvSpPr>
      <dsp:spPr>
        <a:xfrm>
          <a:off x="1473966" y="346450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884509" y="594499"/>
              </a:moveTo>
              <a:arcTo wR="2504525" hR="2504525" stAng="13781795" swAng="5032842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41B4D6-E1DF-42A2-89BC-1D53B291533D}">
      <dsp:nvSpPr>
        <dsp:cNvPr id="0" name=""/>
        <dsp:cNvSpPr/>
      </dsp:nvSpPr>
      <dsp:spPr>
        <a:xfrm>
          <a:off x="4355978" y="1060174"/>
          <a:ext cx="3986923" cy="1461705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творческие действия, находить нестандартные решения, приводящие к успешному результату.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27333" y="1131529"/>
        <a:ext cx="3844213" cy="1318995"/>
      </dsp:txXfrm>
    </dsp:sp>
    <dsp:sp modelId="{7F5F8EB3-1DA5-4247-A18A-D744ED982A2F}">
      <dsp:nvSpPr>
        <dsp:cNvPr id="0" name=""/>
        <dsp:cNvSpPr/>
      </dsp:nvSpPr>
      <dsp:spPr>
        <a:xfrm>
          <a:off x="1816303" y="-1035072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4775733" y="3560110"/>
              </a:moveTo>
              <a:arcTo wR="2504525" hR="2504525" stAng="1495650" swAng="46862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406D0-34FB-4B98-9614-883AA3C4EF6D}">
      <dsp:nvSpPr>
        <dsp:cNvPr id="0" name=""/>
        <dsp:cNvSpPr/>
      </dsp:nvSpPr>
      <dsp:spPr>
        <a:xfrm>
          <a:off x="4355972" y="2826819"/>
          <a:ext cx="4011214" cy="1113672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Уметь находить способы решения проблемных ситуаций.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0337" y="2881184"/>
        <a:ext cx="3902484" cy="1004942"/>
      </dsp:txXfrm>
    </dsp:sp>
    <dsp:sp modelId="{9BD9D596-6D71-4186-B68E-28ED9B6C4A8E}">
      <dsp:nvSpPr>
        <dsp:cNvPr id="0" name=""/>
        <dsp:cNvSpPr/>
      </dsp:nvSpPr>
      <dsp:spPr>
        <a:xfrm>
          <a:off x="3245466" y="3911493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2891788" y="30121"/>
              </a:moveTo>
              <a:arcTo wR="2504525" hR="2504525" stAng="16733705" swAng="98955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5C17D-9C08-4E31-9299-3FD918E7471E}">
      <dsp:nvSpPr>
        <dsp:cNvPr id="0" name=""/>
        <dsp:cNvSpPr/>
      </dsp:nvSpPr>
      <dsp:spPr>
        <a:xfrm>
          <a:off x="4355982" y="4156514"/>
          <a:ext cx="4052796" cy="1266728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Совершенствовать зрительно- пространственную ориентировку и речевые возможности.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7819" y="4218351"/>
        <a:ext cx="3929122" cy="1143054"/>
      </dsp:txXfrm>
    </dsp:sp>
    <dsp:sp modelId="{11C3AE5C-A967-4854-B9D2-A3DD22D3A0A5}">
      <dsp:nvSpPr>
        <dsp:cNvPr id="0" name=""/>
        <dsp:cNvSpPr/>
      </dsp:nvSpPr>
      <dsp:spPr>
        <a:xfrm>
          <a:off x="1479112" y="923483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3995440" y="4516941"/>
              </a:moveTo>
              <a:arcTo wR="2504525" hR="2504525" stAng="3208008" swAng="410678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10BCC-0245-42FD-8C09-915053DF57AF}">
      <dsp:nvSpPr>
        <dsp:cNvPr id="0" name=""/>
        <dsp:cNvSpPr/>
      </dsp:nvSpPr>
      <dsp:spPr>
        <a:xfrm>
          <a:off x="40765" y="4660575"/>
          <a:ext cx="4099971" cy="878117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Расширить словарный запас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631" y="4703441"/>
        <a:ext cx="4014239" cy="792385"/>
      </dsp:txXfrm>
    </dsp:sp>
    <dsp:sp modelId="{FE01CB67-3C61-45DC-AE33-9E2A2765AB3B}">
      <dsp:nvSpPr>
        <dsp:cNvPr id="0" name=""/>
        <dsp:cNvSpPr/>
      </dsp:nvSpPr>
      <dsp:spPr>
        <a:xfrm>
          <a:off x="355539" y="4389736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1376925" y="268196"/>
              </a:moveTo>
              <a:arcTo wR="2504525" hR="2504525" stAng="14594513" swAng="78960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2E46D-3544-4CDE-B174-1D69A64C67D7}">
      <dsp:nvSpPr>
        <dsp:cNvPr id="0" name=""/>
        <dsp:cNvSpPr/>
      </dsp:nvSpPr>
      <dsp:spPr>
        <a:xfrm>
          <a:off x="7866" y="3580452"/>
          <a:ext cx="3990747" cy="878117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Освоить навыки звукового анализа и синтеза.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32" y="3623318"/>
        <a:ext cx="3905015" cy="792385"/>
      </dsp:txXfrm>
    </dsp:sp>
    <dsp:sp modelId="{AF68C2EA-356D-4B0C-B9BA-CAC92DE9C560}">
      <dsp:nvSpPr>
        <dsp:cNvPr id="0" name=""/>
        <dsp:cNvSpPr/>
      </dsp:nvSpPr>
      <dsp:spPr>
        <a:xfrm>
          <a:off x="1488555" y="2345636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347411" y="1231927"/>
              </a:moveTo>
              <a:arcTo wR="2504525" hR="2504525" stAng="12632319" swAng="45139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05AB7-2C52-4164-A2BD-07E016814C7C}">
      <dsp:nvSpPr>
        <dsp:cNvPr id="0" name=""/>
        <dsp:cNvSpPr/>
      </dsp:nvSpPr>
      <dsp:spPr>
        <a:xfrm>
          <a:off x="0" y="2212295"/>
          <a:ext cx="3970780" cy="1091157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связную речь и лексико-грамматические представления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266" y="2265561"/>
        <a:ext cx="3864248" cy="984625"/>
      </dsp:txXfrm>
    </dsp:sp>
    <dsp:sp modelId="{6ECF5E81-BDAA-413E-99D1-C133E12A2BE8}">
      <dsp:nvSpPr>
        <dsp:cNvPr id="0" name=""/>
        <dsp:cNvSpPr/>
      </dsp:nvSpPr>
      <dsp:spPr>
        <a:xfrm>
          <a:off x="1030775" y="-2327770"/>
          <a:ext cx="5009050" cy="5009050"/>
        </a:xfrm>
        <a:custGeom>
          <a:avLst/>
          <a:gdLst/>
          <a:ahLst/>
          <a:cxnLst/>
          <a:rect l="0" t="0" r="0" b="0"/>
          <a:pathLst>
            <a:path>
              <a:moveTo>
                <a:pt x="1041724" y="4537469"/>
              </a:moveTo>
              <a:arcTo wR="2504525" hR="2504525" stAng="7544209" swAng="599589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1E46A-3DED-445C-9224-64311D5458F9}">
      <dsp:nvSpPr>
        <dsp:cNvPr id="0" name=""/>
        <dsp:cNvSpPr/>
      </dsp:nvSpPr>
      <dsp:spPr>
        <a:xfrm rot="5400000">
          <a:off x="920769" y="104993"/>
          <a:ext cx="2030987" cy="23769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 включает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47781" y="277981"/>
        <a:ext cx="2376963" cy="2030987"/>
      </dsp:txXfrm>
    </dsp:sp>
    <dsp:sp modelId="{B8E1C1B2-4144-422A-94FE-79AC1933E348}">
      <dsp:nvSpPr>
        <dsp:cNvPr id="0" name=""/>
        <dsp:cNvSpPr/>
      </dsp:nvSpPr>
      <dsp:spPr>
        <a:xfrm rot="5400000">
          <a:off x="4674071" y="-726929"/>
          <a:ext cx="1269355" cy="34318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Диагностику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Профилактику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592805" y="416302"/>
        <a:ext cx="3369923" cy="1145425"/>
      </dsp:txXfrm>
    </dsp:sp>
    <dsp:sp modelId="{AAAF4B06-B5EA-4C0D-8523-889C3F4095A6}">
      <dsp:nvSpPr>
        <dsp:cNvPr id="0" name=""/>
        <dsp:cNvSpPr/>
      </dsp:nvSpPr>
      <dsp:spPr>
        <a:xfrm rot="5400000">
          <a:off x="934861" y="1552200"/>
          <a:ext cx="1952854" cy="22736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несколько направлений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4479" y="1712582"/>
        <a:ext cx="2273618" cy="1952854"/>
      </dsp:txXfrm>
    </dsp:sp>
    <dsp:sp modelId="{27F76286-CC45-4001-86AA-63998E49D2C4}">
      <dsp:nvSpPr>
        <dsp:cNvPr id="0" name=""/>
        <dsp:cNvSpPr/>
      </dsp:nvSpPr>
      <dsp:spPr>
        <a:xfrm rot="5400000">
          <a:off x="4675320" y="714480"/>
          <a:ext cx="1269355" cy="34293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Оздоровление 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Лечение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595302" y="1856464"/>
        <a:ext cx="3367427" cy="1145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49A7D-6437-4DCE-9AAF-D1963E154FB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B281B-D741-4FE8-9245-1FE42C9C30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0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1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7761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70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7729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52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61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5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4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1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86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9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8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7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imgres?imgurl=http://img11.nnm.ru/9/1/9/b/8/919b894a3b9c72dcfd671f2e26a9210f_full.jpg&amp;imgrefurl=http://nnm.ru/blogs/kuranow/su_dzhok_terapiya/&amp;h=394&amp;w=331&amp;sz=29&amp;tbnid=Ndp5NGdg1p78EM:&amp;tbnh=90&amp;tbnw=76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gqOGZ8Rf5ykmsM&amp;hl=ru&amp;sa=X&amp;ei=FlkxT5W9LeOh4gTmj8yfBQ&amp;sqi=2&amp;ved=0CEIQ9QEwAg&amp;dur=1420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16.jpeg"/><Relationship Id="rId2" Type="http://schemas.openxmlformats.org/officeDocument/2006/relationships/hyperlink" Target="http://www.google.ru/imgres?imgurl=http://www.center-hc.ru/img/foot.jpg&amp;imgrefurl=http://www.center-hc.ru/html/su_jok.htm&amp;h=432&amp;w=350&amp;sz=31&amp;tbnid=OZSzbo29eWx_KM:&amp;tbnh=91&amp;tbnw=74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4Rxr8dw1QG0XtM&amp;hl=ru&amp;sa=X&amp;ei=FlkxT5W9LeOh4gTmj8yfBQ&amp;sqi=2&amp;ved=0CD8Q9QEwAQ&amp;dur=83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imgres?imgurl=http://doctorvlad.com/blog/wp-content/uploads/2009/06/sujok.jpg&amp;imgrefurl=http://www.doctorvlad.com/blog/index.php/2009/06/chto-takoe-su-dzhok-terapiya/&amp;h=593&amp;w=800&amp;sz=40&amp;tbnid=O8y-iDpKidw30M:&amp;tbnh=90&amp;tbnw=121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DQU1CTxrOfw8mM&amp;hl=ru&amp;sa=X&amp;ei=FlkxT5W9LeOh4gTmj8yfBQ&amp;sqi=2&amp;ved=0CEUQ9QEwAw&amp;dur=1214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google.ru/imgres?imgurl=http://www.center-hc.ru/img/hand.jpg&amp;imgrefurl=http://www.center-hc.ru/html/su_jok.htm&amp;h=430&amp;w=400&amp;sz=36&amp;tbnid=hAkLo09q9dQ0FM:&amp;tbnh=91&amp;tbnw=85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4Rxr8dw1QG0XtM&amp;hl=ru&amp;sa=X&amp;ei=FlkxT5W9LeOh4gTmj8yfBQ&amp;sqi=2&amp;ved=0CDwQ9QEwAA&amp;dur=16133" TargetMode="External"/><Relationship Id="rId9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imgres?imgurl=http://skepdic.ru/wp-content/uploads/2011/12/aromatherapy.jpg&amp;imgrefurl=http://skepdic.ru/aromaterapiya/&amp;h=306&amp;w=300&amp;sz=30&amp;tbnid=SMlUWLj7XvL7mM:&amp;tbnh=90&amp;tbnw=88&amp;prev=/search?q=%D0%B0%D1%80%D0%BE%D0%BC%D0%B0%D1%82%D0%B5%D1%80%D0%B0%D0%BF%D0%B8%D1%8F+%D0%BA%D0%B0%D1%80%D1%82%D0%B8%D0%BD%D0%BA%D0%B8&amp;tbm=isch&amp;tbo=u&amp;zoom=1&amp;q=%D0%B0%D1%80%D0%BE%D0%BC%D0%B0%D1%82%D0%B5%D1%80%D0%B0%D0%BF%D0%B8%D1%8F+%D0%BA%D0%B0%D1%80%D1%82%D0%B8%D0%BD%D0%BA%D0%B8&amp;docid=Fl4RV8B0HIza8M&amp;hl=ru&amp;sa=X&amp;ei=W1YxT62XIpL44QTt4unjBA&amp;sqi=2&amp;ved=0CDkQ9QEwAQ&amp;dur=2020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imgres?imgurl=http://www.center-hc.ru/img/foot.jpg&amp;imgrefurl=http://www.center-hc.ru/html/su_jok.htm&amp;h=432&amp;w=350&amp;sz=31&amp;tbnid=OZSzbo29eWx_KM:&amp;tbnh=91&amp;tbnw=74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4Rxr8dw1QG0XtM&amp;hl=ru&amp;sa=X&amp;ei=FlkxT5W9LeOh4gTmj8yfBQ&amp;sqi=2&amp;ved=0CD8Q9QEwAQ&amp;dur=830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ru/imgres?imgurl=http://www.healthspa.ru/pictures/chromo_3.jpg&amp;imgrefurl=http://www.healthspa.ru/05-programs-15chromo.html&amp;h=226&amp;w=200&amp;sz=6&amp;tbnid=YRuPpXlNuSQv1M:&amp;tbnh=99&amp;tbnw=88&amp;prev=/search?q=%D1%85%D1%80%D0%BE%D0%BC%D0%BE%D1%82%D0%B5%D1%80%D0%B0%D0%BF%D0%B8%D1%8F+%D0%BA%D0%B0%D1%80%D1%82%D0%B8%D0%BD%D0%BA%D0%B8&amp;tbm=isch&amp;tbo=u&amp;zoom=1&amp;q=%D1%85%D1%80%D0%BE%D0%BC%D0%BE%D1%82%D0%B5%D1%80%D0%B0%D0%BF%D0%B8%D1%8F+%D0%BA%D0%B0%D1%80%D1%82%D0%B8%D0%BD%D0%BA%D0%B8&amp;docid=bNuWyj-juJp8KM&amp;hl=ru&amp;sa=X&amp;ei=llcxT9fSMqLR4QT3nLTEBw&amp;sqi=2&amp;ved=0CCYQ9QEwAQ&amp;dur=98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ru/imgres?imgurl=http://img11.nnm.ru/9/1/9/b/8/919b894a3b9c72dcfd671f2e26a9210f_full.jpg&amp;imgrefurl=http://nnm.ru/blogs/kuranow/su_dzhok_terapiya/&amp;h=394&amp;w=331&amp;sz=29&amp;tbnid=Ndp5NGdg1p78EM:&amp;tbnh=90&amp;tbnw=76&amp;prev=/search?q=%D1%81%D1%83-%D0%B4%D0%B6%D0%BE%D0%BA++%D1%82%D0%B5%D1%80%D0%B0%D0%BF%D0%B8%D1%8F+%D0%BA%D0%B0%D1%80%D1%82%D0%B8%D0%BD%D0%BA%D0%B8&amp;tbm=isch&amp;tbo=u&amp;zoom=1&amp;q=%D1%81%D1%83-%D0%B4%D0%B6%D0%BE%D0%BA++%D1%82%D0%B5%D1%80%D0%B0%D0%BF%D0%B8%D1%8F+%D0%BA%D0%B0%D1%80%D1%82%D0%B8%D0%BD%D0%BA%D0%B8&amp;docid=gqOGZ8Rf5ykmsM&amp;hl=ru&amp;sa=X&amp;ei=FlkxT5W9LeOh4gTmj8yfBQ&amp;sqi=2&amp;ved=0CEIQ9QEwAg&amp;dur=1420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ru/imgres?imgurl=http://centr-razvitia.ucoz.ru/_pu/0/09564.jpg&amp;imgrefurl=http://centr-razvitia.ucoz.ru/publ/7-1-0-10&amp;h=1122&amp;w=1496&amp;sz=379&amp;tbnid=XSSz_KbbXisXKM:&amp;tbnh=100&amp;tbnw=133&amp;prev=/search?q=%D0%BF%D0%B5%D1%81%D0%BA%D0%BE%D1%82%D0%B5%D1%80%D0%B0%D0%BF%D0%B8%D1%8F+%D0%BA%D0%B0%D1%80%D1%82%D0%B8%D0%BD%D0%BA%D0%B8&amp;tbm=isch&amp;tbo=u&amp;zoom=1&amp;q=%D0%BF%D0%B5%D1%81%D0%BA%D0%BE%D1%82%D0%B5%D1%80%D0%B0%D0%BF%D0%B8%D1%8F+%D0%BA%D0%B0%D1%80%D1%82%D0%B8%D0%BD%D0%BA%D0%B8&amp;docid=n_pieh3iMWPQAM&amp;hl=ru&amp;sa=X&amp;ei=v1gxT9_MJMqA4gSTkuiSBQ&amp;sqi=2&amp;ved=0CCgQ9QEwAQ&amp;dur=930" TargetMode="Externa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85926"/>
            <a:ext cx="7560840" cy="235745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методы воздействия в логопедической работе.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956" y="580526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Колюжина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Михайловна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130752" cy="1320800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Хромотерапия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цветотерапия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светотерапия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44825"/>
            <a:ext cx="5698976" cy="9412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Нормализовать мышечный тонус,</a:t>
            </a: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Нейтрализовать негативное состояние.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3165624"/>
            <a:ext cx="8329642" cy="3287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Синий, </a:t>
            </a:r>
            <a:r>
              <a:rPr lang="ru-RU" sz="2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успокаивающее действие, расслабляющий эффект, снижение спазмов, тормозящее действие.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Красный, </a:t>
            </a:r>
            <a:r>
              <a:rPr lang="ru-RU" sz="2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розовый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работоспособности, ощущение теплоты, стимуляция психических процессов.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успокаивающее действие, создание хорошего настроения.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цвет радости и покоя, нейтрализация негативного состояния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7254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Пескотерапия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782994"/>
              </p:ext>
            </p:extLst>
          </p:nvPr>
        </p:nvGraphicFramePr>
        <p:xfrm>
          <a:off x="0" y="928670"/>
          <a:ext cx="86868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95536" y="114298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868346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Пескотерапия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242889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Малышам можно предложить "поздороваться с песком", то есть разными способами дотронуться до песка.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Например, поочередно пальцами одной, потом второй руки, затем всеми пальцами одновременно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2605081" cy="195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Текст 23"/>
          <p:cNvSpPr>
            <a:spLocks noGrp="1"/>
          </p:cNvSpPr>
          <p:nvPr>
            <p:ph type="body" sz="quarter" idx="3"/>
          </p:nvPr>
        </p:nvSpPr>
        <p:spPr>
          <a:xfrm>
            <a:off x="4645025" y="1142984"/>
            <a:ext cx="4041775" cy="235745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игры нам понадобятся мелкие игрушки, камешки, пуговицы, ракушки и другой материал.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Задаем тему игры, например, «Звери в лесу", и предлагаем детям расставить игрушки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71876"/>
            <a:ext cx="2905132" cy="207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6372200" y="5657671"/>
            <a:ext cx="23432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"Мишка живет под елкой"</a:t>
            </a:r>
          </a:p>
          <a:p>
            <a:pPr algn="ctr"/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500570"/>
            <a:ext cx="2967083" cy="205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0" y="5643578"/>
            <a:ext cx="2928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"Звери пришли к лесному озеру воды попить</a:t>
            </a:r>
            <a:r>
              <a:rPr lang="ru-RU" sz="2400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4577162" cy="857255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57158" y="1196752"/>
            <a:ext cx="8429684" cy="13035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Blip>
                <a:blip r:embed="rId2"/>
              </a:buBlip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Нормализовать мышечный тонус,</a:t>
            </a:r>
          </a:p>
          <a:p>
            <a:pPr lvl="0" algn="l">
              <a:buBlip>
                <a:blip r:embed="rId2"/>
              </a:buBlip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Опосредованно стимулировать речевые области в коре головного мозга.</a:t>
            </a:r>
          </a:p>
          <a:p>
            <a:pPr algn="l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36595591"/>
              </p:ext>
            </p:extLst>
          </p:nvPr>
        </p:nvGraphicFramePr>
        <p:xfrm>
          <a:off x="714348" y="2714620"/>
          <a:ext cx="7024694" cy="3706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9120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Неоспоримыми достоинствами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844824"/>
            <a:ext cx="7274769" cy="482453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эффективность — при правильном определении точек воздействия эффект наступает в течение нескольких минут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безопасность — неправильное применение метода не вызывает побочных реакций и осложнений.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 — лечению поддаются буквально все болезни, особенно в комплексе с традиционными фармакологическими методами лечения, в несколько раз увеличивающими его результативность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— для получения результата обычно используют специальные инструменты, разработанные для Су-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терапии. Но если под рукой их нет, то начать стимуляцию биоактивных точек можно с помощью зубочистки или слегка заточенной спички.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g_hi" descr="http://t3.gstatic.com/images?q=tbn:ANd9GcREdiEVG6MTJuz7J2OxKroX9s6u4RFWSiq0H0RjMBcqMIPiFp-_6Q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34290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g_hi" descr="http://t3.gstatic.com/images?q=tbn:ANd9GcTo26RcGbNYAXd7ee9spEDZXef4wW57KWcTSOmOfqNkcZ4flTvNKQ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14290"/>
            <a:ext cx="313849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g_hi" descr="http://t2.gstatic.com/images?q=tbn:ANd9GcRzfPvDjCiEaBDDt-i-MvrDSKNnLYOOtwDWQz1vex3lGZzcrZeY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3643314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g_hi" descr="http://t1.gstatic.com/images?q=tbn:ANd9GcReuNHfEbiqR7At5TIhjV1MsVxdTJ_kWDX-CNbreOtJGBnbUL3l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3405195"/>
            <a:ext cx="2890844" cy="319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3962401" cy="80317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знания: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Чжэ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Вопросы теории и практики Су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терапии: Серия книг по Су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/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Чжэ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Пак - Су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Академия, 2009  -  С. 208 </a:t>
            </a:r>
          </a:p>
          <a:p>
            <a:pPr marL="514350" indent="-51435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Козионова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Л.В. Нетрадиционные логопедические технологии. Использование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пескотерапии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логопеда.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Симонова О.В. Использование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темпо-ритмики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коррекционных занятиях с детьми-логопатами.</a:t>
            </a:r>
          </a:p>
          <a:p>
            <a:pPr marL="514350" indent="-51435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Кузьменко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И.А. Использование цвета в логопедической работе.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Сайты по определению темы: Нетрадиционные методы в организации и проведении логопедических занятий.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772400" cy="114813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7560840" cy="602416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методы воздействия в работе логопеда становятся перспективным средством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детьми, имеющих нарушения речи.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методы терапии принадлежат к числу эффективных средств коррекции, все чаще применяемых в специальной педагогике и помогающих достижению максимально возможных успехов в преодолении речевых трудностей детей дошкольного возраста. На фоне комплексной логопедической помощи нетрадиционные методы терапии, не требуя особых усилий, оптимизируют процесс коррекции речи детей логопатов и способствуют оздоровлению всего организма ребенка</a:t>
            </a:r>
            <a:r>
              <a:rPr lang="ru-RU" sz="2400" dirty="0" smtClean="0"/>
              <a:t>.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500042"/>
            <a:ext cx="4040188" cy="639762"/>
          </a:xfrm>
        </p:spPr>
        <p:txBody>
          <a:bodyPr/>
          <a:lstStyle/>
          <a:p>
            <a:pPr algn="ctr"/>
            <a:r>
              <a:rPr lang="ru-RU" sz="3200" dirty="0" err="1" smtClean="0"/>
              <a:t>Ароматерапия</a:t>
            </a:r>
            <a:endParaRPr lang="ru-RU" dirty="0"/>
          </a:p>
        </p:txBody>
      </p:sp>
      <p:pic>
        <p:nvPicPr>
          <p:cNvPr id="11" name="rg_hi" descr="http://t0.gstatic.com/images?q=tbn:ANd9GcQpM6rEqpwM4uWky1TFvdatX2Z5k2N80WdG7086Ues70zvVpsVJ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34290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428604"/>
            <a:ext cx="4041775" cy="639762"/>
          </a:xfrm>
        </p:spPr>
        <p:txBody>
          <a:bodyPr/>
          <a:lstStyle/>
          <a:p>
            <a:pPr algn="ctr"/>
            <a:r>
              <a:rPr lang="ru-RU" sz="3200" dirty="0" err="1" smtClean="0"/>
              <a:t>Музыкатерапия</a:t>
            </a:r>
            <a:endParaRPr lang="ru-RU" dirty="0"/>
          </a:p>
        </p:txBody>
      </p:sp>
      <p:pic>
        <p:nvPicPr>
          <p:cNvPr id="12" name="Содержимое 11" descr="C:\Users\Евгений\AppData\Local\Microsoft\Windows\Temporary Internet Files\Content.IE5\RNS00UYG\baby%20music[1]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42984"/>
            <a:ext cx="3500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Текст 4"/>
          <p:cNvSpPr txBox="1">
            <a:spLocks/>
          </p:cNvSpPr>
          <p:nvPr/>
        </p:nvSpPr>
        <p:spPr>
          <a:xfrm>
            <a:off x="2571736" y="3429000"/>
            <a:ext cx="4041775" cy="639762"/>
          </a:xfrm>
          <a:prstGeom prst="rect">
            <a:avLst/>
          </a:prstGeom>
        </p:spPr>
        <p:txBody>
          <a:bodyPr vert="horz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Фитотерапия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143380"/>
            <a:ext cx="3757610" cy="217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4040188" cy="639762"/>
          </a:xfrm>
        </p:spPr>
        <p:txBody>
          <a:bodyPr/>
          <a:lstStyle/>
          <a:p>
            <a:pPr algn="ctr"/>
            <a:r>
              <a:rPr lang="ru-RU" sz="3200" dirty="0" err="1" smtClean="0"/>
              <a:t>Хромотерапия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rg_hi" descr="http://t3.gstatic.com/images?q=tbn:ANd9GcShaNKXD_Pi99CTZyHyfSZC9R2YEE-b2urI5UI8ZRejyljMKUcp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142984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28604"/>
            <a:ext cx="4041775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Пескотерапия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rg_hi" descr="http://t3.gstatic.com/images?q=tbn:ANd9GcRSDZumTi8DbBlZ2rzdN_Q9m2CPzk3LFbS03zmcOy63C93XNUXJ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214422"/>
            <a:ext cx="296704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2"/>
          <p:cNvSpPr txBox="1">
            <a:spLocks/>
          </p:cNvSpPr>
          <p:nvPr/>
        </p:nvSpPr>
        <p:spPr>
          <a:xfrm>
            <a:off x="2928926" y="3571876"/>
            <a:ext cx="2928958" cy="1000132"/>
          </a:xfrm>
          <a:prstGeom prst="rect">
            <a:avLst/>
          </a:prstGeom>
        </p:spPr>
        <p:txBody>
          <a:bodyPr vert="horz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 –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джок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терапия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rg_hi" descr="http://t1.gstatic.com/images?q=tbn:ANd9GcReuNHfEbiqR7At5TIhjV1MsVxdTJ_kWDX-CNbreOtJGBnbUL3l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3786190"/>
            <a:ext cx="2176464" cy="254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rg_hi" descr="http://t3.gstatic.com/images?q=tbn:ANd9GcREdiEVG6MTJuz7J2OxKroX9s6u4RFWSiq0H0RjMBcqMIPiFp-_6Q">
            <a:hlinkClick r:id="rId8"/>
          </p:cNvPr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786190"/>
            <a:ext cx="2143140" cy="258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Ароматерапия- лечение с помощью эфирных масел.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242320" cy="3140619"/>
          </a:xfrm>
        </p:spPr>
        <p:txBody>
          <a:bodyPr>
            <a:normAutofit lnSpcReduction="10000"/>
          </a:bodyPr>
          <a:lstStyle/>
          <a:p>
            <a:endParaRPr lang="ru-RU" b="1" dirty="0" smtClean="0"/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ормализовать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мышечный тонус,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работоспособность, настроение, уверенность в себе.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2125494"/>
            <a:ext cx="3089275" cy="374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lvl="0"/>
            <a:endParaRPr lang="ru-RU" dirty="0" smtClean="0"/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Гераниевое и лавандовое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снимает стресс и состояние тревоги.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Мятное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настроение.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Ромашковое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запоминанию, успокаивает.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Розмариновое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улучшает память.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Эвкалиптовое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устраняет утомляемость, сонливость.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 чайного дерева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антисептик, устраняет истерию и паникерство.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Пихтовое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устраняет депрессию, чувство неуверенности.</a:t>
            </a:r>
          </a:p>
          <a:p>
            <a:pPr lvl="0"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Кедровое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устраняет нервозность, растерянность, упорядочивает мысли.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Ароматерапию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 в сочетании с музыкотерапией. Сеанс продолжается 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20-30 мин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Курс лечения от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сеансов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 показан для ослабленных, угнетенных, или наоборот, перевозбужденных детей.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770712" cy="1163216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Фитотерапия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лечение с помощью лекарственных растений.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5348" y="1772816"/>
            <a:ext cx="3660628" cy="4364755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 умственной и физической работоспособности;</a:t>
            </a:r>
          </a:p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 усталости, вялости, астенического синдрома;</a:t>
            </a:r>
          </a:p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 нарушений мозгового кровообращения;</a:t>
            </a:r>
          </a:p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 бессонницы, нервозности;</a:t>
            </a:r>
          </a:p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и устранение расстройств памяти;</a:t>
            </a:r>
          </a:p>
          <a:p>
            <a:pPr lvl="0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мышечного тонуса.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988840"/>
            <a:ext cx="291196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263" y="332656"/>
            <a:ext cx="3770713" cy="13208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340768"/>
            <a:ext cx="3746376" cy="4700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положительный эмоциональный фон.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двигательные функции.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дыхательный и артикуляционный аппарат.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Растормаживать речевую функцию.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85860"/>
            <a:ext cx="3733804" cy="4996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36309269"/>
              </p:ext>
            </p:extLst>
          </p:nvPr>
        </p:nvGraphicFramePr>
        <p:xfrm>
          <a:off x="214282" y="1000108"/>
          <a:ext cx="871543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8596" y="21429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 музыкотерапии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928</TotalTime>
  <Words>606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2</vt:lpstr>
      <vt:lpstr>Wingdings 3</vt:lpstr>
      <vt:lpstr>Грань</vt:lpstr>
      <vt:lpstr>Нетрадиционные методы воздействия в логопедической работе.</vt:lpstr>
      <vt:lpstr>Презентация PowerPoint</vt:lpstr>
      <vt:lpstr>Презентация PowerPoint</vt:lpstr>
      <vt:lpstr>Презентация PowerPoint</vt:lpstr>
      <vt:lpstr>Ароматерапия- лечение с помощью эфирных масел. </vt:lpstr>
      <vt:lpstr>Презентация PowerPoint</vt:lpstr>
      <vt:lpstr>Фитотерапия – лечение с помощью лекарственных растений. </vt:lpstr>
      <vt:lpstr>Музыкотерапия.</vt:lpstr>
      <vt:lpstr>Презентация PowerPoint</vt:lpstr>
      <vt:lpstr>Хромотерапия (цветотерапия, светотерапия) </vt:lpstr>
      <vt:lpstr>Пескотерапия</vt:lpstr>
      <vt:lpstr>Пескотерапия</vt:lpstr>
      <vt:lpstr>Су – Джок терапия</vt:lpstr>
      <vt:lpstr>Неоспоримыми достоинствами  Су-Джока являются: </vt:lpstr>
      <vt:lpstr>Презентация PowerPoint</vt:lpstr>
      <vt:lpstr>Источники знания:</vt:lpstr>
      <vt:lpstr>Спасибо за внимание!</vt:lpstr>
    </vt:vector>
  </TitlesOfParts>
  <Company>DEmon Soft, 2008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Александр</cp:lastModifiedBy>
  <cp:revision>78</cp:revision>
  <dcterms:created xsi:type="dcterms:W3CDTF">2012-02-11T07:22:35Z</dcterms:created>
  <dcterms:modified xsi:type="dcterms:W3CDTF">2019-03-19T11:37:06Z</dcterms:modified>
</cp:coreProperties>
</file>