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34595" autoAdjust="0"/>
    <p:restoredTop sz="86368" autoAdjust="0"/>
  </p:normalViewPr>
  <p:slideViewPr>
    <p:cSldViewPr>
      <p:cViewPr varScale="1">
        <p:scale>
          <a:sx n="118" d="100"/>
          <a:sy n="118" d="100"/>
        </p:scale>
        <p:origin x="-216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1724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1408674005_flag-sssr-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260648"/>
            <a:ext cx="4104456" cy="720080"/>
          </a:xfrm>
          <a:noFill/>
        </p:spPr>
        <p:txBody>
          <a:bodyPr>
            <a:normAutofit fontScale="90000"/>
          </a:bodyPr>
          <a:lstStyle/>
          <a:p>
            <a:r>
              <a:rPr lang="en-US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Victory Day</a:t>
            </a:r>
            <a:endParaRPr lang="ru-RU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fdeb828d82404ca8c11e88e9be46db0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My </a:t>
            </a:r>
            <a:r>
              <a:rPr lang="en-US" dirty="0" err="1" smtClean="0">
                <a:solidFill>
                  <a:srgbClr val="FF0000"/>
                </a:solidFill>
              </a:rPr>
              <a:t>favourite</a:t>
            </a:r>
            <a:r>
              <a:rPr lang="en-US" dirty="0" smtClean="0">
                <a:solidFill>
                  <a:srgbClr val="FF0000"/>
                </a:solidFill>
              </a:rPr>
              <a:t> holiday is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Victory Day! It is on 9</a:t>
            </a:r>
            <a:r>
              <a:rPr lang="en-US" baseline="30000" dirty="0" smtClean="0">
                <a:solidFill>
                  <a:srgbClr val="FF0000"/>
                </a:solidFill>
              </a:rPr>
              <a:t>th</a:t>
            </a:r>
            <a:r>
              <a:rPr lang="en-US" dirty="0" smtClean="0">
                <a:solidFill>
                  <a:srgbClr val="FF0000"/>
                </a:solidFill>
              </a:rPr>
              <a:t> of May.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b696428da673d08d2ba109a70f3b0d7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16632"/>
            <a:ext cx="5698976" cy="28803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My great-grandfathers and great-grandmothers fought for their native land in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i="1" dirty="0" smtClean="0">
                <a:solidFill>
                  <a:srgbClr val="FF0000"/>
                </a:solidFill>
              </a:rPr>
              <a:t>Great Patriotic War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…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2924944"/>
            <a:ext cx="4906888" cy="3024336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It was a very difficult time for all people in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country because the USSR was not ready for a war…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Users\Admin\Desktop\0_ab64d_d00fd6ac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356992"/>
            <a:ext cx="3096344" cy="2376264"/>
          </a:xfrm>
          <a:prstGeom prst="rect">
            <a:avLst/>
          </a:prstGeom>
          <a:noFill/>
        </p:spPr>
      </p:pic>
      <p:pic>
        <p:nvPicPr>
          <p:cNvPr id="4099" name="Picture 3" descr="C:\Users\Admin\Desktop\003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548680"/>
            <a:ext cx="3312368" cy="2488110"/>
          </a:xfrm>
          <a:prstGeom prst="rect">
            <a:avLst/>
          </a:prstGeom>
          <a:noFill/>
        </p:spPr>
      </p:pic>
      <p:pic>
        <p:nvPicPr>
          <p:cNvPr id="4100" name="Picture 4" descr="C:\Users\Admin\Desktop\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620688"/>
            <a:ext cx="3456384" cy="2398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56992"/>
            <a:ext cx="4285104" cy="244827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I have read a lot of books and have watched a lot of films </a:t>
            </a:r>
            <a:b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about it…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2" name="Picture 2" descr="C:\Users\Admin\Desktop\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548680"/>
            <a:ext cx="4032448" cy="2614836"/>
          </a:xfrm>
          <a:prstGeom prst="rect">
            <a:avLst/>
          </a:prstGeom>
          <a:noFill/>
        </p:spPr>
      </p:pic>
      <p:pic>
        <p:nvPicPr>
          <p:cNvPr id="5123" name="Picture 3" descr="C:\Users\Admin\Desktop\img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564904"/>
            <a:ext cx="3605411" cy="2232248"/>
          </a:xfrm>
          <a:prstGeom prst="rect">
            <a:avLst/>
          </a:prstGeom>
          <a:noFill/>
        </p:spPr>
      </p:pic>
      <p:pic>
        <p:nvPicPr>
          <p:cNvPr id="5124" name="Picture 4" descr="C:\Users\Admin\Desktop\T-44_With_85m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548680"/>
            <a:ext cx="3025920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1296144"/>
          </a:xfrm>
        </p:spPr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On 9</a:t>
            </a:r>
            <a:r>
              <a:rPr lang="en-US" i="1" baseline="30000" dirty="0" smtClean="0">
                <a:solidFill>
                  <a:srgbClr val="FF0000"/>
                </a:solidFill>
              </a:rPr>
              <a:t>th</a:t>
            </a:r>
            <a:r>
              <a:rPr lang="en-US" i="1" dirty="0" smtClean="0">
                <a:solidFill>
                  <a:srgbClr val="FF0000"/>
                </a:solidFill>
              </a:rPr>
              <a:t> May we remember great exploits of participants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en-US" i="1" dirty="0" smtClean="0">
                <a:solidFill>
                  <a:srgbClr val="FF0000"/>
                </a:solidFill>
              </a:rPr>
              <a:t>of GPW</a:t>
            </a:r>
            <a:r>
              <a:rPr lang="ru-RU" i="1" dirty="0" smtClean="0">
                <a:solidFill>
                  <a:srgbClr val="FF0000"/>
                </a:solidFill>
              </a:rPr>
              <a:t>…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Admin\Desktop\y91432325625_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548680"/>
            <a:ext cx="3312503" cy="1800200"/>
          </a:xfrm>
          <a:prstGeom prst="rect">
            <a:avLst/>
          </a:prstGeom>
          <a:noFill/>
        </p:spPr>
      </p:pic>
      <p:pic>
        <p:nvPicPr>
          <p:cNvPr id="6147" name="Picture 3" descr="C:\Users\Admin\Desktop\peremojpg_5878121_79255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2492896"/>
            <a:ext cx="3240360" cy="2160240"/>
          </a:xfrm>
          <a:prstGeom prst="rect">
            <a:avLst/>
          </a:prstGeom>
          <a:noFill/>
        </p:spPr>
      </p:pic>
      <p:pic>
        <p:nvPicPr>
          <p:cNvPr id="6148" name="Picture 4" descr="C:\Users\Admin\Desktop\Одесса город герой%21 70лет 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1412776"/>
            <a:ext cx="4075720" cy="2886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I like this holiday because I am a patriot.  I am very happy that my great-grandfather and great-grandmother give me the an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opportunity of a </a:t>
            </a:r>
            <a:r>
              <a:rPr lang="en-US" b="1" i="1" dirty="0" smtClean="0">
                <a:solidFill>
                  <a:srgbClr val="00B050"/>
                </a:solidFill>
              </a:rPr>
              <a:t>peaceful life</a:t>
            </a:r>
            <a:r>
              <a:rPr lang="en-US" dirty="0" smtClean="0">
                <a:solidFill>
                  <a:srgbClr val="FF0000"/>
                </a:solidFill>
              </a:rPr>
              <a:t>……….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Admin\Desktop\55398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2492896"/>
            <a:ext cx="518457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dmin\Desktop\7_DSC_0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223224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P.S. Now we are ready to protect our country from any enemies…)))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344816" cy="1224136"/>
          </a:xfrm>
        </p:spPr>
        <p:txBody>
          <a:bodyPr>
            <a:normAutofit/>
          </a:bodyPr>
          <a:lstStyle/>
          <a:p>
            <a:r>
              <a:rPr lang="en-US" dirty="0" smtClean="0"/>
              <a:t>          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Thanks for your attention!!!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</TotalTime>
  <Words>110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Victory Day</vt:lpstr>
      <vt:lpstr>My favourite holiday is Victory Day! It is on 9th of May.</vt:lpstr>
      <vt:lpstr>My great-grandfathers and great-grandmothers fought for their native land in the  Great Patriotic War…</vt:lpstr>
      <vt:lpstr>It was a very difficult time for all people in the country because the USSR was not ready for a war…</vt:lpstr>
      <vt:lpstr>I have read a lot of books and have watched a lot of films  about it…</vt:lpstr>
      <vt:lpstr>On 9th May we remember great exploits of participants of GPW…</vt:lpstr>
      <vt:lpstr>Слайд 7</vt:lpstr>
      <vt:lpstr>P.S. Now we are ready to protect our country from any enemies…)))</vt:lpstr>
      <vt:lpstr>           Thanks for your attention!!!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Victory Day</dc:title>
  <dc:creator>Admin</dc:creator>
  <cp:lastModifiedBy>User</cp:lastModifiedBy>
  <cp:revision>18</cp:revision>
  <dcterms:created xsi:type="dcterms:W3CDTF">2015-10-20T16:55:40Z</dcterms:created>
  <dcterms:modified xsi:type="dcterms:W3CDTF">2019-05-30T14:28:52Z</dcterms:modified>
</cp:coreProperties>
</file>