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60" r:id="rId3"/>
    <p:sldId id="259" r:id="rId4"/>
    <p:sldId id="261" r:id="rId5"/>
    <p:sldId id="271" r:id="rId6"/>
    <p:sldId id="257" r:id="rId7"/>
    <p:sldId id="258" r:id="rId8"/>
    <p:sldId id="262" r:id="rId9"/>
    <p:sldId id="272" r:id="rId10"/>
    <p:sldId id="266" r:id="rId11"/>
    <p:sldId id="269" r:id="rId12"/>
    <p:sldId id="267" r:id="rId13"/>
    <p:sldId id="265" r:id="rId14"/>
    <p:sldId id="264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63C18"/>
    <a:srgbClr val="0C7A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39" autoAdjust="0"/>
    <p:restoredTop sz="94660"/>
  </p:normalViewPr>
  <p:slideViewPr>
    <p:cSldViewPr>
      <p:cViewPr varScale="1">
        <p:scale>
          <a:sx n="76" d="100"/>
          <a:sy n="76" d="100"/>
        </p:scale>
        <p:origin x="4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468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9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0422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59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5150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009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214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3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99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1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5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8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6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43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70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1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accent1">
                <a:lumMod val="5000"/>
                <a:lumOff val="95000"/>
              </a:schemeClr>
            </a:gs>
            <a:gs pos="24000">
              <a:schemeClr val="accent1">
                <a:lumMod val="45000"/>
                <a:lumOff val="55000"/>
              </a:schemeClr>
            </a:gs>
            <a:gs pos="13000">
              <a:schemeClr val="accent1">
                <a:lumMod val="45000"/>
                <a:lumOff val="55000"/>
              </a:schemeClr>
            </a:gs>
            <a:gs pos="81000">
              <a:schemeClr val="accent1">
                <a:lumMod val="30000"/>
                <a:lumOff val="70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0A2AA-D9DB-48DD-97EA-16F0CD81C22A}" type="datetimeFigureOut">
              <a:rPr lang="ru-RU" smtClean="0"/>
              <a:pPr/>
              <a:t>29.04.2016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A9648F9-A8CA-45C1-A972-CC0068F4B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2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1">
                <a:lumMod val="0"/>
                <a:lumOff val="100000"/>
              </a:schemeClr>
            </a:gs>
            <a:gs pos="4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73024" y="692696"/>
            <a:ext cx="9217024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использования осмысленного речевого высказывания через экспериментально-опытническую деятельность</a:t>
            </a:r>
            <a:endParaRPr lang="ru-RU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</a:t>
            </a:r>
            <a:endParaRPr lang="ru-RU" sz="2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2052" y="4539903"/>
            <a:ext cx="48030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Презентацию подготовила </a:t>
            </a:r>
          </a:p>
          <a:p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учитель-логопед </a:t>
            </a:r>
          </a:p>
          <a:p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МАДОУ ЦРР д/с № 114</a:t>
            </a:r>
          </a:p>
          <a:p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Мурадян Светлана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10521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6347714" cy="13208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Кто больше найдет …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активизирует словарь ребенка, поможет  в развитии фонематического слуха, концентрации внимания, сосредоточенности.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598" y="2863038"/>
            <a:ext cx="66987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Детям предлагаются различные задания: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Сходить с родителями в магазин и найти продукты питания на определенный звук (Л, Р, С…), запомнить слова. Кто больше найдет слов – окажется победителем.  Соревнование происходит в группе.</a:t>
            </a: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Колбаса, салат, булка, масло…</a:t>
            </a: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2. Вспомнить названия игрушек, в которых слышится звук (С, Ш, Ч…). 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Самолет, пистолет, сабля…</a:t>
            </a: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Такие же задания  по следующим темам: </a:t>
            </a: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птицы со звукам </a:t>
            </a:r>
            <a:r>
              <a:rPr lang="ru-RU" sz="2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Р-Рь</a:t>
            </a:r>
            <a:endParaRPr lang="ru-RU" sz="20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</a:t>
            </a:r>
          </a:p>
          <a:p>
            <a:pPr marL="457200" indent="-457200"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196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980728"/>
            <a:ext cx="7416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научит умению строить логически завершенное предложение, перевоплощаться, вставать на точку зрения другого.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0220" y="116632"/>
            <a:ext cx="6347714" cy="1320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Если бы, да кабы…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92896"/>
            <a:ext cx="7368812" cy="1908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Взрослый предлагает детям закончить начатое им предложение. </a:t>
            </a:r>
          </a:p>
          <a:p>
            <a:r>
              <a:rPr lang="ru-RU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Оно стоится по следующей схеме: </a:t>
            </a:r>
          </a:p>
          <a:p>
            <a:endParaRPr lang="ru-RU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endParaRPr lang="ru-RU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Если бы я был …….,  то я бы ……..,   потому что…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Спрячь имена в букву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0220" y="1566639"/>
            <a:ext cx="6598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обогатит словарный запас, закрепит знания о буквах, поможет в обучении чтению.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397636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Взрослый предлагает детям спрятать некоторые слова в букву «О», зашифровать их.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Спрячем слово ВОЛ в «О»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Слово ВОЗ в «О»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Придумать самому слова и спрятать (вот, волк, ворот, волос).</a:t>
            </a:r>
            <a:b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endParaRPr lang="ru-RU" sz="20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8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850834" cy="13208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Куда девался понедельник?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закрепит знания о буквах, поможет в развитии логического мышления, закрепит знание о днях недели.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33465"/>
            <a:ext cx="671517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Взрослый читает стихотворение Юнны </a:t>
            </a:r>
            <a:r>
              <a:rPr lang="ru-RU" sz="2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Мориц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«Куда девался Понедельник?».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-  Где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бездельник Понедельник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?-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Спрашивает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Вторник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-  Понедельник – не бездельник,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Никакой он не бездельник,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Он отличный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дворник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Он для повара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Среды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Притащил бадью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воды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Кочегару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Четвергу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Смастерил он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кочергу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Но приходила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пятница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Скромница, </a:t>
            </a:r>
            <a:r>
              <a:rPr lang="ru-RU" sz="2000" i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опрятница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Он оставил всю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работу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И поехал с ней в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Субботу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К Воскресенью на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обед.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Передал тебе </a:t>
            </a:r>
            <a:r>
              <a:rPr lang="ru-RU" sz="2000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привет.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65429" y="2428868"/>
            <a:ext cx="4378571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Calibri" pitchFamily="34" charset="0"/>
              </a:rPr>
              <a:t>Задания: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 найти рифмы к словам в </a:t>
            </a:r>
          </a:p>
          <a:p>
            <a:r>
              <a:rPr lang="ru-RU" sz="2000" dirty="0" smtClean="0">
                <a:latin typeface="Calibri" pitchFamily="34" charset="0"/>
              </a:rPr>
              <a:t>  стихотворении;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 Ко всем дням недели </a:t>
            </a:r>
          </a:p>
          <a:p>
            <a:r>
              <a:rPr lang="ru-RU" sz="2000" dirty="0" smtClean="0">
                <a:latin typeface="Calibri" pitchFamily="34" charset="0"/>
              </a:rPr>
              <a:t>   подобрана рифма?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 Назовите по порядку все дни недели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 Выложить из азбуки/записать </a:t>
            </a:r>
          </a:p>
          <a:p>
            <a:r>
              <a:rPr lang="ru-RU" sz="2000" dirty="0" smtClean="0">
                <a:latin typeface="Calibri" pitchFamily="34" charset="0"/>
              </a:rPr>
              <a:t>  на лист бумаги в одну строчку </a:t>
            </a:r>
          </a:p>
          <a:p>
            <a:r>
              <a:rPr lang="ru-RU" sz="2000" dirty="0" smtClean="0">
                <a:latin typeface="Calibri" pitchFamily="34" charset="0"/>
              </a:rPr>
              <a:t>  начальные буквы дней недели:</a:t>
            </a:r>
            <a:endParaRPr lang="ru-RU" sz="3200" dirty="0" smtClean="0"/>
          </a:p>
          <a:p>
            <a:r>
              <a:rPr lang="ru-RU" sz="3200" dirty="0" smtClean="0"/>
              <a:t>  П  В  С  Ч  П  С  В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>
                <a:latin typeface="Calibri" pitchFamily="34" charset="0"/>
              </a:rPr>
              <a:t>обвести в кружочек ,зачеркнуть </a:t>
            </a:r>
          </a:p>
          <a:p>
            <a:r>
              <a:rPr lang="ru-RU" sz="2000" dirty="0" smtClean="0">
                <a:latin typeface="Calibri" pitchFamily="34" charset="0"/>
              </a:rPr>
              <a:t>   лишнюю букву в этом ряду </a:t>
            </a:r>
          </a:p>
          <a:p>
            <a:endParaRPr lang="ru-RU" sz="2000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7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Как буквы женятся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0220" y="1566639"/>
            <a:ext cx="6598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научит видеть и слышать слово, слог.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0232" y="2028304"/>
            <a:ext cx="66987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Взрослый читает стихотворение Юрия </a:t>
            </a:r>
            <a:r>
              <a:rPr lang="ru-RU" sz="2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Бронского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«Как буквы женятся».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33584" y="2489969"/>
            <a:ext cx="1237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М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6667" y="2489969"/>
            <a:ext cx="8338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8999" y="3573016"/>
            <a:ext cx="1237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М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4307" y="3573016"/>
            <a:ext cx="8338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81526" y="4893364"/>
            <a:ext cx="1237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М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5298" y="4896455"/>
            <a:ext cx="11224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Ы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0163 L 0.4033 0.001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6347714" cy="13208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Спасибо за внимание!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6698705" cy="13208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Быстрее соображай-ка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0220" y="1566639"/>
            <a:ext cx="6598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активизирует и расширяет словарь, развивает фонематическое восприятие, грамматические конструкции.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598" y="2863038"/>
            <a:ext cx="66987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Нужно быстро подобрать подходящее слово к предложенному прилагательному.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786190"/>
            <a:ext cx="650870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Мокрый…      белая…      </a:t>
            </a:r>
            <a:r>
              <a:rPr lang="ru-RU" sz="32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сгущеное</a:t>
            </a:r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…</a:t>
            </a:r>
          </a:p>
          <a:p>
            <a:endParaRPr lang="ru-RU" sz="16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Хожу…            клуб…        веселый…</a:t>
            </a:r>
          </a:p>
          <a:p>
            <a:endParaRPr lang="ru-RU" sz="20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Беру…             вечер…      журнал… 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40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610125" y="103705"/>
            <a:ext cx="6347714" cy="1320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Тайны двойного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7487" y="967549"/>
            <a:ext cx="6598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познакомит с понятием «антонимы», поможет в развитии логического мышления, научит сосредоточенности.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3048" y="2201318"/>
            <a:ext cx="66987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Если дети знакомы с понятием «антонимы», им легче включится в игру. Если же нет, взрослый объясняет , что это такое, и предлагает с помощью антонимов поиграть в загадки (научиться их сочинять и отгадывать).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6227" y="3540104"/>
            <a:ext cx="70484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Что может быть одновременно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</a:t>
            </a:r>
          </a:p>
          <a:p>
            <a:pPr algn="just"/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	</a:t>
            </a:r>
            <a:r>
              <a:rPr lang="ru-RU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</a:t>
            </a:r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мокрым  </a:t>
            </a:r>
            <a: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  </a:t>
            </a:r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сухим</a:t>
            </a:r>
            <a:endParaRPr lang="ru-RU" sz="32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0839" y="4645151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гладким и шероховатым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50839" y="5373216"/>
            <a:ext cx="3843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горячим и холодным</a:t>
            </a:r>
          </a:p>
        </p:txBody>
      </p:sp>
    </p:spTree>
    <p:extLst>
      <p:ext uri="{BB962C8B-B14F-4D97-AF65-F5344CB8AC3E}">
        <p14:creationId xmlns:p14="http://schemas.microsoft.com/office/powerpoint/2010/main" val="269101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2000">
        <p:fade/>
      </p:transition>
    </mc:Choice>
    <mc:Fallback xmlns=""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71472" y="0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Антонимы в сказках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287" y="788511"/>
            <a:ext cx="6598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обогатит словарный запас, закрепит знания об антонимах, научит концентрировать внимание.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44824"/>
            <a:ext cx="774266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Взрослый предлагает поиграть со сказкой, объясняя, что он будет произносить название сказки – антоним, а дети должны будут угадать истинное название Сказки.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Зелёный платочек</a:t>
            </a:r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Мышь в лаптях.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Рассказ о простой курочке.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Знайка в лунной деревне.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Рассказ о живой крестьянке и одном   </a:t>
            </a:r>
            <a:b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                                            слабаке.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Один из Молоково.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Яркий хвостик.</a:t>
            </a:r>
          </a:p>
          <a:p>
            <a:pPr algn="just"/>
            <a:endParaRPr lang="ru-RU" sz="32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88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71472" y="0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Антонимы в сказках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00108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 следующем этапе детям предлагается самим зашифровать  сказки. Составляется список названий знакомых сказок. Далее предлагается каждое слово превратить в антоним.</a:t>
            </a:r>
          </a:p>
          <a:p>
            <a:pPr algn="just"/>
            <a:endParaRPr lang="ru-RU" sz="20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Колобок. 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Курочка Ряба. </a:t>
            </a: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Рукавичка. </a:t>
            </a:r>
          </a:p>
          <a:p>
            <a:pPr algn="just"/>
            <a:endParaRPr lang="ru-RU" sz="32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just"/>
            <a:r>
              <a:rPr lang="ru-RU" sz="32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                                      И т.д.</a:t>
            </a:r>
          </a:p>
        </p:txBody>
      </p:sp>
    </p:spTree>
    <p:extLst>
      <p:ext uri="{BB962C8B-B14F-4D97-AF65-F5344CB8AC3E}">
        <p14:creationId xmlns:p14="http://schemas.microsoft.com/office/powerpoint/2010/main" val="41688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90" y="227949"/>
            <a:ext cx="8616003" cy="13208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Восстанови/зашифруй </a:t>
            </a:r>
            <a:r>
              <a:rPr lang="ru-RU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сказку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2461" y="993838"/>
            <a:ext cx="809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развитие логического мышления, фонематического слуха, сосредоточенности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098" y="3424163"/>
            <a:ext cx="90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По.. де.. ре.    Вы.. ре..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 Ста.. де…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…ре..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вы..не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098" y="4059294"/>
            <a:ext cx="8286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бы..де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ба..   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бы..у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них  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  Сне.. ку..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не про..,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2461" y="4694425"/>
            <a:ext cx="28406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На… Та..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в ре..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Та..не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Не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в ре…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713141"/>
            <a:ext cx="6054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Предварительная 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работа: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знать кумулятивные сказки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азвания сказок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х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орошо уметь пересказывать сказки</a:t>
            </a:r>
          </a:p>
        </p:txBody>
      </p:sp>
    </p:spTree>
    <p:extLst>
      <p:ext uri="{BB962C8B-B14F-4D97-AF65-F5344CB8AC3E}">
        <p14:creationId xmlns:p14="http://schemas.microsoft.com/office/powerpoint/2010/main" val="109304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Цепочка ассоциаций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311" y="1514901"/>
            <a:ext cx="6598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</a:t>
            </a:r>
            <a:r>
              <a:rPr lang="ru-RU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азвивает ассоциативное мышление, расширяет словарный запас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703" y="2636912"/>
            <a:ext cx="7543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Игра проводится в кругу. Взрослый называет любое слово, допустим «мёд», и спрашивает у игрока, стоящего рядом, что он представляет себе, когда слышит это слово?</a:t>
            </a:r>
          </a:p>
          <a:p>
            <a:pPr algn="just"/>
            <a:endParaRPr lang="ru-RU" sz="24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115616" y="472514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699792" y="472514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571" y="544522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09262" y="472514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66472" y="4703207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452320" y="4703207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325868" y="543368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05206" y="544522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79712" y="544522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7277" y="4030350"/>
            <a:ext cx="7543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	</a:t>
            </a:r>
            <a:endParaRPr lang="ru-RU" sz="24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just"/>
            <a:r>
              <a:rPr lang="ru-RU" sz="2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Мёд            пчела          боль           врач         белый халат</a:t>
            </a:r>
          </a:p>
          <a:p>
            <a:pPr algn="just"/>
            <a:endParaRPr lang="ru-RU" sz="24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just"/>
            <a:r>
              <a:rPr lang="ru-RU" sz="2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платье          штаны          прогулка          солнце  </a:t>
            </a:r>
            <a:r>
              <a:rPr lang="ru-RU" sz="2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617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6347714" cy="1320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Если вдруг…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928670"/>
            <a:ext cx="7094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научит строить логически завершенное предложение, отстаивать свою точку зрения, поможет в развитии творческого воображения.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72129"/>
            <a:ext cx="702258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Детям предлагается какая-либо неординарная ситуация, из которой они должны найти выход, высказать свою точку зрения.</a:t>
            </a:r>
          </a:p>
          <a:p>
            <a:pPr algn="just"/>
            <a:endParaRPr lang="ru-RU" sz="8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just"/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1. Если вдруг на Земле исчезнут :</a:t>
            </a:r>
          </a:p>
          <a:p>
            <a:pPr algn="just"/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все пуговицы (ножницы, спички, книги….)</a:t>
            </a:r>
          </a:p>
          <a:p>
            <a:pPr algn="just"/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Что тогда произойдет? Чем это можно заменить?</a:t>
            </a:r>
          </a:p>
          <a:p>
            <a:pPr algn="just"/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2. Если бы у меня был(а): живая вода (</a:t>
            </a:r>
            <a:r>
              <a:rPr lang="ru-RU" sz="28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цветик-семицветик</a:t>
            </a:r>
            <a:r>
              <a:rPr lang="ru-RU" sz="28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волшебная палочка), то я бы:</a:t>
            </a:r>
          </a:p>
          <a:p>
            <a:pPr algn="just"/>
            <a:endParaRPr lang="ru-RU" sz="28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569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7643834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  <a:ea typeface="+mn-ea"/>
                <a:cs typeface="+mn-cs"/>
              </a:rPr>
              <a:t>Фантастический префикс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714356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Цель</a:t>
            </a:r>
            <a:r>
              <a:rPr lang="ru-RU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 научит чувствовать красивое, необычное слово, фантазировать, давать определение словам, сочинять.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65335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Взрослый делит лист (доску) на две равные части. В правую часть листа вписывают (зарисовывают) имена существительные, в левую по мере продвижения вперед вписывают разные префиксы.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                                         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697456" y="4689851"/>
            <a:ext cx="4000528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414020" y="2623558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</a:rPr>
              <a:t>сосед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31437" y="3194566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дом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094" y="3840897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бумага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4020" y="4510685"/>
            <a:ext cx="1886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рисунок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19218" y="5196304"/>
            <a:ext cx="2241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разговор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44174" y="5842635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суп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9975" y="2875495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мини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09975" y="3582614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макси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35021" y="4342099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микро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35021" y="5075458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сверх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59334" y="5746383"/>
            <a:ext cx="1670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анти</a:t>
            </a:r>
            <a:endParaRPr lang="ru-RU" sz="36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17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Грань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1558</TotalTime>
  <Words>888</Words>
  <Application>Microsoft Office PowerPoint</Application>
  <PresentationFormat>Экран (4:3)</PresentationFormat>
  <Paragraphs>144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 3</vt:lpstr>
      <vt:lpstr>Грань</vt:lpstr>
      <vt:lpstr>Презентация PowerPoint</vt:lpstr>
      <vt:lpstr>Быстрее соображай-ка</vt:lpstr>
      <vt:lpstr>Тайны двойного</vt:lpstr>
      <vt:lpstr>Презентация PowerPoint</vt:lpstr>
      <vt:lpstr>Презентация PowerPoint</vt:lpstr>
      <vt:lpstr>Восстанови/зашифруй сказку</vt:lpstr>
      <vt:lpstr>Цепочка ассоциаций</vt:lpstr>
      <vt:lpstr>Если вдруг…</vt:lpstr>
      <vt:lpstr>Фантастический префикс</vt:lpstr>
      <vt:lpstr>Кто больше найдет …</vt:lpstr>
      <vt:lpstr>Если бы, да кабы…</vt:lpstr>
      <vt:lpstr>Спрячь имена в букву</vt:lpstr>
      <vt:lpstr>Куда девался понедельник?</vt:lpstr>
      <vt:lpstr>Как буквы женятся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Ельник</dc:title>
  <dc:creator>303355</dc:creator>
  <cp:lastModifiedBy>pc</cp:lastModifiedBy>
  <cp:revision>41</cp:revision>
  <dcterms:created xsi:type="dcterms:W3CDTF">2014-10-10T04:46:43Z</dcterms:created>
  <dcterms:modified xsi:type="dcterms:W3CDTF">2016-04-29T10:57:41Z</dcterms:modified>
</cp:coreProperties>
</file>