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9A663-841B-429F-AAB9-6AB29B7BD13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46118-6F01-440C-A67B-75CAB2184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416824" cy="115212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Этот загадочный космос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8186928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Солнечная система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исте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7200800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ебо дне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76056" cy="3429000"/>
          </a:xfrm>
        </p:spPr>
      </p:pic>
      <p:pic>
        <p:nvPicPr>
          <p:cNvPr id="5" name="Рисунок 4" descr="небо ночью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501008"/>
            <a:ext cx="5025549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087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люди учились летать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3456384" cy="2448272"/>
          </a:xfr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836712"/>
            <a:ext cx="3803440" cy="2536865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62318"/>
            <a:ext cx="5327576" cy="3995682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861048"/>
            <a:ext cx="4499992" cy="281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Спутник 1 запущен 4 октября 1957года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пут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8092" y="1600200"/>
            <a:ext cx="71678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Первые четвероногие космонавты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ба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4530" y="1600200"/>
            <a:ext cx="63349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бел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23791" cy="6126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5170521" cy="3877891"/>
          </a:xfrm>
        </p:spPr>
      </p:pic>
      <p:pic>
        <p:nvPicPr>
          <p:cNvPr id="5" name="Рисунок 4" descr="пуши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84984"/>
            <a:ext cx="4392488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Юрий Алексеевич Гагарин первым полетел в космос 12 апреля 1961года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pic>
        <p:nvPicPr>
          <p:cNvPr id="5" name="Содержимое 4" descr="DakMyKoXcAIyeH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4750" y="1600200"/>
            <a:ext cx="681449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Место приземления Ю.А.Гагарина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646ed76f5b9762669cb09d68e6b21d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888432" cy="3312368"/>
          </a:xfrm>
        </p:spPr>
      </p:pic>
      <p:pic>
        <p:nvPicPr>
          <p:cNvPr id="5" name="Рисунок 4" descr="6051712025832877_3ac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636912"/>
            <a:ext cx="3867032" cy="38670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32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Этот загадочный космос</vt:lpstr>
      <vt:lpstr>Слайд 2</vt:lpstr>
      <vt:lpstr>Как люди учились летать</vt:lpstr>
      <vt:lpstr>Спутник 1 запущен 4 октября 1957года</vt:lpstr>
      <vt:lpstr>Первые четвероногие космонавты</vt:lpstr>
      <vt:lpstr>Слайд 6</vt:lpstr>
      <vt:lpstr>Слайд 7</vt:lpstr>
      <vt:lpstr>Юрий Алексеевич Гагарин первым полетел в космос 12 апреля 1961года. </vt:lpstr>
      <vt:lpstr>Место приземления Ю.А.Гагарина</vt:lpstr>
      <vt:lpstr>Солнечная система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Этот загадочный космос</dc:title>
  <dc:creator>Microsoft</dc:creator>
  <cp:lastModifiedBy>Microsoft</cp:lastModifiedBy>
  <cp:revision>13</cp:revision>
  <dcterms:created xsi:type="dcterms:W3CDTF">2019-03-31T09:24:34Z</dcterms:created>
  <dcterms:modified xsi:type="dcterms:W3CDTF">2019-05-30T15:03:14Z</dcterms:modified>
</cp:coreProperties>
</file>