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87" r:id="rId2"/>
    <p:sldId id="289" r:id="rId3"/>
    <p:sldId id="291" r:id="rId4"/>
    <p:sldId id="288" r:id="rId5"/>
    <p:sldId id="294" r:id="rId6"/>
    <p:sldId id="295" r:id="rId7"/>
    <p:sldId id="299" r:id="rId8"/>
    <p:sldId id="297" r:id="rId9"/>
    <p:sldId id="300" r:id="rId10"/>
    <p:sldId id="298" r:id="rId11"/>
    <p:sldId id="301" r:id="rId12"/>
    <p:sldId id="302" r:id="rId13"/>
    <p:sldId id="303" r:id="rId14"/>
    <p:sldId id="304" r:id="rId15"/>
    <p:sldId id="305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422C16"/>
    <a:srgbClr val="0C788E"/>
    <a:srgbClr val="025198"/>
    <a:srgbClr val="1C1C1C"/>
    <a:srgbClr val="660066"/>
    <a:srgbClr val="0000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91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3BD9A-6CDC-40F9-BE0E-204B74A12E69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269-52E1-4933-84CA-67398AB8917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9629A-54BE-4773-8CDA-B2667A5DC6C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41D7-5A4B-4D67-A5B2-CD393C8896E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78CD-BD89-44CB-BABA-55EC39342C6B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A862E-BD98-4261-8A65-CB4A331AAB7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B918D-CA6E-464F-B9B9-11853530C8C2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4CAA3-81E7-413A-8E47-74B9711A8AC0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0D611-626A-4DB1-A7A9-BD2F6A6F113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826F-4E21-4FE1-B364-DC2D2AFED30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274D-5684-4A46-9F9E-54449ABE09DF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F1C5EE-9F67-4755-BA48-3C36FAA9796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B050">
                <a:alpha val="5000"/>
              </a:srgbClr>
            </a:gs>
            <a:gs pos="100000">
              <a:schemeClr val="bg1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835333817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1989138"/>
            <a:ext cx="4824413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836712"/>
            <a:ext cx="825264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– лото</a:t>
            </a:r>
          </a:p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«ПИСАТЕЛИ ДЕТЯМ»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6100" y="6488113"/>
            <a:ext cx="1138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год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5481638" y="4652963"/>
            <a:ext cx="36623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b="1">
                <a:solidFill>
                  <a:srgbClr val="0070C0"/>
                </a:solidFill>
              </a:rPr>
              <a:t>Составитель:</a:t>
            </a:r>
          </a:p>
          <a:p>
            <a:pPr algn="r"/>
            <a:r>
              <a:rPr lang="ru-RU" b="1">
                <a:solidFill>
                  <a:srgbClr val="0070C0"/>
                </a:solidFill>
              </a:rPr>
              <a:t>Воспитатель МКДОУ д/с №346</a:t>
            </a:r>
          </a:p>
          <a:p>
            <a:pPr algn="r"/>
            <a:r>
              <a:rPr lang="ru-RU" b="1">
                <a:solidFill>
                  <a:srgbClr val="0070C0"/>
                </a:solidFill>
              </a:rPr>
              <a:t>Л.С. Гаранжа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80" name="Рисунок 3" descr="chukovskiy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333375"/>
            <a:ext cx="2125663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304" name="Рисунок 4" descr="32616_big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29876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Рисунок 5" descr="6c73d09437e352978217e17c5f7f4f0c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3463"/>
            <a:ext cx="29876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Рисунок 6" descr="003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325" y="188913"/>
            <a:ext cx="29876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Рисунок 7" descr="ru-vn1-ru-1156x65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89275" y="3573463"/>
            <a:ext cx="297656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Рисунок 8" descr="mc0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29338" y="3573463"/>
            <a:ext cx="30146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28" name="Рисунок 4" descr="perro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333375"/>
            <a:ext cx="2125663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52" name="Рисунок 3" descr="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30162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Рисунок 5" descr="cover_s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3463"/>
            <a:ext cx="2987675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Рисунок 6" descr="malchik-s-palchik-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3573463"/>
            <a:ext cx="29384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Рисунок 9" descr="271377c675bb402db34badbea9637e1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325" y="188913"/>
            <a:ext cx="29876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Рисунок 10" descr="Untitled_Panorama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325" y="3573463"/>
            <a:ext cx="2987675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376" name="Рисунок 3" descr="marshak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938" y="333375"/>
            <a:ext cx="2097087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400" name="Рисунок 3" descr="img_56cac41458e2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30591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Рисунок 4" descr="koshkin_dom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3463"/>
            <a:ext cx="29876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Рисунок 5" descr="Kto-stuchitsya-v-dver-ko-mne-s-tolstoy-sumkoy-na-remn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325" y="260350"/>
            <a:ext cx="29876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Рисунок 6" descr="imgshow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113" y="3573463"/>
            <a:ext cx="30257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Рисунок 7" descr="square_Eshiki-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888" y="3573463"/>
            <a:ext cx="3024187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539750" y="171450"/>
            <a:ext cx="7920038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90488" algn="just" eaLnBrk="0" hangingPunct="0">
              <a:lnSpc>
                <a:spcPct val="150000"/>
              </a:lnSpc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Игра-лото «Писатели детям»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Для старшего дошкольного возраста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речевое развитие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учетом ФГОС дошкольного образования содержание совместной деятельности педагога с детьми направлено на знакомство с книжной культурой, детской литературой.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Эта игра для активного «читателя», который знает о русских и зарубежных писателях и их произведениях для детей.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 игры: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 Знакомство с авторскими произведениями русских и зарубежных  писателей для детей.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 Развитие памяти, основ ассоциативного и логического мышления (умение классифицировать, сравнивать, обобщать). 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Формирование интереса к чтению детских книг их авторам.</a:t>
            </a:r>
          </a:p>
          <a:p>
            <a:pPr indent="90488" algn="just" eaLnBrk="0" hangingPunct="0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Шесть больших карточек с изображением портрета детского писателя на каждой; маленькие карточки с иллюстрациями к художественным произведениям и портретами их авторов. На каждой маленькой карточке с обратной стороны написано название художественного произведения и его автор. Перед началом игры маленькие карточки разрезаются по цветным линиям.</a:t>
            </a:r>
          </a:p>
          <a:p>
            <a:pPr indent="90488" algn="just" eaLnBrk="0" hangingPunct="0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250825" y="-66675"/>
            <a:ext cx="8569325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ctr" eaLnBrk="0" hangingPunct="0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Дорогие ребята и уважаемые взрослые!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Эта игра для активного «читателя», который знает о замечательных русских и зарубежных писателях и их произведениях для детей. </a:t>
            </a:r>
          </a:p>
          <a:p>
            <a:pPr algn="just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Цель игры: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76213" indent="-176213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1. Знакомство с авторскими произведениями русских и зарубежных  писателей для детей.</a:t>
            </a:r>
          </a:p>
          <a:p>
            <a:pPr marL="176213" indent="-176213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2. Развитие памяти, основ ассоциативного и логического мышления (умение классифицировать, сравнивать, обобщать). </a:t>
            </a:r>
          </a:p>
          <a:p>
            <a:pPr marL="176213" indent="-176213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3. Формирование интереса к чтению детских книг их авторам.</a:t>
            </a:r>
          </a:p>
          <a:p>
            <a:pPr indent="269875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Перед началом игры разрежьте по линиям маленькие карточки с иллюстрациями к художественным произведениям и портретами их авторов.</a:t>
            </a:r>
          </a:p>
          <a:p>
            <a:pPr indent="269875" algn="just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Вариант 1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Участвуют 2-6 человек и ведущий.</a:t>
            </a:r>
          </a:p>
          <a:p>
            <a:pPr indent="269875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marL="265113" indent="-265113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Ведущий показывает игрокам маленькие карточки, дети отгадывают, что на них изображено (название художественного произведения или имя писателя). 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Игроки отвечают по очереди.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Тот, кто первый ответил правильно, получает карточку.</a:t>
            </a:r>
          </a:p>
          <a:p>
            <a:pPr marL="265113" indent="-265113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Если ответ не последовал, карточка откладывается в сторону (возможно необходимо еще раз прочитать данное произведение).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Побеждает тот, у кого в конце игры будет больше всего карточек.</a:t>
            </a:r>
          </a:p>
          <a:p>
            <a:pPr indent="269875" algn="just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Вариант 2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Участвуют 2-6 человек и ведущий.</a:t>
            </a:r>
          </a:p>
          <a:p>
            <a:pPr indent="269875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Правила игры: 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Дети поровну выбирают большие карточки.</a:t>
            </a:r>
          </a:p>
          <a:p>
            <a:pPr marL="265113" indent="-265113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Ведущий показывает игрокам маленькие карточки и называет то, что на них изображено, например, иллюстрация к сказке «Красная шапочка».  Красную шапочку написал Ш. Перро, значит, картинку с этой иллюстрацией выбирает тот игрок, у кого большая карточка с портретом этого автора. 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Игра продолжается до тех пор, пока вся большая карта не будет закрыта. 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Выигрывает тот, кто быстрее всех и без ошибок закроет большую карту.</a:t>
            </a:r>
          </a:p>
          <a:p>
            <a:pPr indent="269875" algn="just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Вариант 3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Участвуют 2-6 человек и ведущий.</a:t>
            </a:r>
          </a:p>
          <a:p>
            <a:pPr indent="269875" algn="just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Дети поровну выбирают большие карточки.</a:t>
            </a:r>
          </a:p>
          <a:p>
            <a:pPr marL="265113" lvl="1" indent="-265113" algn="just" eaLnBrk="0" hangingPunct="0">
              <a:buFont typeface="Arial" pitchFamily="34" charset="0"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Ведущий показывает игрокам маленькие карточки, дети должны сказать, что на них изображено и кто автор. </a:t>
            </a:r>
          </a:p>
          <a:p>
            <a:pPr marL="265113" lvl="1" indent="-265113" algn="just" eaLnBrk="0" hangingPunct="0">
              <a:buFont typeface="Arial" pitchFamily="34" charset="0"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Если игрок, у которого на большой карточке портрет автора этого произведения, не узнает книжку и ее автора, то ход пропускает.</a:t>
            </a:r>
          </a:p>
          <a:p>
            <a:pPr marL="265113" lvl="1" indent="-265113" algn="just" eaLnBrk="0" hangingPunct="0">
              <a:buFont typeface="Arial" pitchFamily="34" charset="0"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Игра продолжается до тех пор, пока вся большая карта не будет закрыта. </a:t>
            </a:r>
          </a:p>
          <a:p>
            <a:pPr marL="265113" indent="-265113" algn="just" eaLnBrk="0" hangingPunct="0">
              <a:buFont typeface="Arial" pitchFamily="34" charset="0"/>
              <a:buChar char="•"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	Выигрывает тот, кто быстрее всех и без ошибок закроет большую карту.</a:t>
            </a:r>
          </a:p>
          <a:p>
            <a:pPr indent="269875" algn="just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Желаем успеха!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36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36" name="Рисунок 1" descr="https://nsportal.ru/sites/default/files/2017/10/21/barto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938" y="333375"/>
            <a:ext cx="2133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60" name="Рисунок 3" descr="______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29876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Рисунок 4" descr="bcf4fad7c441ff826215e84fdef6afc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3463"/>
            <a:ext cx="29876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Рисунок 5" descr="zajka-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3573463"/>
            <a:ext cx="295275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Рисунок 6" descr="YA-vyirosla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25" y="260350"/>
            <a:ext cx="30003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Рисунок 8" descr="Uyekhali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325" y="3905250"/>
            <a:ext cx="29876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84" name="Рисунок 3" descr="andersen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938" y="333375"/>
            <a:ext cx="216058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208" name="Рисунок 4" descr="skazki-andersena--snezhnaja-korolev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0350"/>
            <a:ext cx="29876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Рисунок 5" descr="1063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3463"/>
            <a:ext cx="29876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Рисунок 5" descr="B-0638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7913" y="188913"/>
            <a:ext cx="29860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Рисунок 6" descr="20314_93e842b87d0df477b4458896362b4060.jpg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325" y="3573463"/>
            <a:ext cx="29876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Рисунок 7" descr="824_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2138" y="3586163"/>
            <a:ext cx="2952750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32" name="Рисунок 3" descr="chukovskiy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938" y="333375"/>
            <a:ext cx="2147887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669087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462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202" marR="45202" marT="0" marB="0"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6" name="Рисунок 4" descr="_origina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913"/>
            <a:ext cx="30892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Рисунок 5" descr="5685972f698fffbe8042ff97a1238984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716338"/>
            <a:ext cx="29876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Рисунок 6" descr="1292348528_e8d034d95f8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26163" y="188913"/>
            <a:ext cx="30178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Рисунок 7" descr="maxresdefault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2138" y="3573463"/>
            <a:ext cx="29749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Рисунок 8" descr="skazki-i-stixi-chukovskogo-tarakanishhe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7763" y="3573463"/>
            <a:ext cx="2916237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8941</TotalTime>
  <Words>507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лорка</cp:lastModifiedBy>
  <cp:revision>726</cp:revision>
  <dcterms:created xsi:type="dcterms:W3CDTF">2010-05-23T14:28:12Z</dcterms:created>
  <dcterms:modified xsi:type="dcterms:W3CDTF">2019-05-30T04:59:50Z</dcterms:modified>
</cp:coreProperties>
</file>