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sldIdLst>
    <p:sldId id="256" r:id="rId2"/>
    <p:sldId id="257" r:id="rId3"/>
    <p:sldId id="259" r:id="rId4"/>
    <p:sldId id="266" r:id="rId5"/>
    <p:sldId id="258" r:id="rId6"/>
    <p:sldId id="260" r:id="rId7"/>
    <p:sldId id="262" r:id="rId8"/>
    <p:sldId id="268" r:id="rId9"/>
    <p:sldId id="269" r:id="rId10"/>
    <p:sldId id="270" r:id="rId11"/>
    <p:sldId id="271" r:id="rId12"/>
    <p:sldId id="272" r:id="rId13"/>
    <p:sldId id="261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3F0782DB-B37B-4C0B-93C7-73C410808327}"/>
    <pc:docChg chg="modSld">
      <pc:chgData name="" userId="" providerId="" clId="Web-{3F0782DB-B37B-4C0B-93C7-73C410808327}" dt="2019-02-02T07:27:38.954" v="93" actId="14100"/>
      <pc:docMkLst>
        <pc:docMk/>
      </pc:docMkLst>
      <pc:sldChg chg="modSp">
        <pc:chgData name="" userId="" providerId="" clId="Web-{3F0782DB-B37B-4C0B-93C7-73C410808327}" dt="2019-02-02T07:27:38.954" v="93" actId="14100"/>
        <pc:sldMkLst>
          <pc:docMk/>
          <pc:sldMk cId="0" sldId="256"/>
        </pc:sldMkLst>
        <pc:spChg chg="mod">
          <ac:chgData name="" userId="" providerId="" clId="Web-{3F0782DB-B37B-4C0B-93C7-73C410808327}" dt="2019-02-02T07:23:19.180" v="17" actId="14100"/>
          <ac:spMkLst>
            <pc:docMk/>
            <pc:sldMk cId="0" sldId="256"/>
            <ac:spMk id="689" creationId="{00000000-0000-0000-0000-000000000000}"/>
          </ac:spMkLst>
        </pc:spChg>
        <pc:spChg chg="mod">
          <ac:chgData name="" userId="" providerId="" clId="Web-{3F0782DB-B37B-4C0B-93C7-73C410808327}" dt="2019-02-02T07:27:38.954" v="93" actId="14100"/>
          <ac:spMkLst>
            <pc:docMk/>
            <pc:sldMk cId="0" sldId="256"/>
            <ac:spMk id="690" creationId="{00000000-0000-0000-0000-000000000000}"/>
          </ac:spMkLst>
        </pc:spChg>
      </pc:sldChg>
    </pc:docChg>
  </pc:docChgLst>
  <pc:docChgLst>
    <pc:chgData clId="Web-{BBC71E63-2830-4131-87A7-197A12A481EA}"/>
    <pc:docChg chg="addSld modSld sldOrd">
      <pc:chgData name="" userId="" providerId="" clId="Web-{BBC71E63-2830-4131-87A7-197A12A481EA}" dt="2019-02-02T09:27:42.797" v="382" actId="1076"/>
      <pc:docMkLst>
        <pc:docMk/>
      </pc:docMkLst>
      <pc:sldChg chg="modSp">
        <pc:chgData name="" userId="" providerId="" clId="Web-{BBC71E63-2830-4131-87A7-197A12A481EA}" dt="2019-02-02T08:05:53.435" v="41" actId="20577"/>
        <pc:sldMkLst>
          <pc:docMk/>
          <pc:sldMk cId="0" sldId="257"/>
        </pc:sldMkLst>
        <pc:spChg chg="mod">
          <ac:chgData name="" userId="" providerId="" clId="Web-{BBC71E63-2830-4131-87A7-197A12A481EA}" dt="2019-02-02T08:04:26.543" v="30" actId="14100"/>
          <ac:spMkLst>
            <pc:docMk/>
            <pc:sldMk cId="0" sldId="257"/>
            <ac:spMk id="691" creationId="{00000000-0000-0000-0000-000000000000}"/>
          </ac:spMkLst>
        </pc:spChg>
        <pc:spChg chg="mod">
          <ac:chgData name="" userId="" providerId="" clId="Web-{BBC71E63-2830-4131-87A7-197A12A481EA}" dt="2019-02-02T08:05:53.435" v="41" actId="20577"/>
          <ac:spMkLst>
            <pc:docMk/>
            <pc:sldMk cId="0" sldId="257"/>
            <ac:spMk id="692" creationId="{00000000-0000-0000-0000-000000000000}"/>
          </ac:spMkLst>
        </pc:spChg>
      </pc:sldChg>
      <pc:sldChg chg="modSp ord">
        <pc:chgData name="" userId="" providerId="" clId="Web-{BBC71E63-2830-4131-87A7-197A12A481EA}" dt="2019-02-02T08:21:59.356" v="52" actId="20577"/>
        <pc:sldMkLst>
          <pc:docMk/>
          <pc:sldMk cId="0" sldId="258"/>
        </pc:sldMkLst>
        <pc:spChg chg="mod">
          <ac:chgData name="" userId="" providerId="" clId="Web-{BBC71E63-2830-4131-87A7-197A12A481EA}" dt="2019-02-02T08:18:58.963" v="49"/>
          <ac:spMkLst>
            <pc:docMk/>
            <pc:sldMk cId="0" sldId="258"/>
            <ac:spMk id="693" creationId="{00000000-0000-0000-0000-000000000000}"/>
          </ac:spMkLst>
        </pc:spChg>
        <pc:spChg chg="mod">
          <ac:chgData name="" userId="" providerId="" clId="Web-{BBC71E63-2830-4131-87A7-197A12A481EA}" dt="2019-02-02T08:21:59.356" v="52" actId="20577"/>
          <ac:spMkLst>
            <pc:docMk/>
            <pc:sldMk cId="0" sldId="258"/>
            <ac:spMk id="694" creationId="{00000000-0000-0000-0000-000000000000}"/>
          </ac:spMkLst>
        </pc:spChg>
      </pc:sldChg>
      <pc:sldChg chg="addSp modSp">
        <pc:chgData name="" userId="" providerId="" clId="Web-{BBC71E63-2830-4131-87A7-197A12A481EA}" dt="2019-02-02T09:05:30.702" v="266" actId="20577"/>
        <pc:sldMkLst>
          <pc:docMk/>
          <pc:sldMk cId="0" sldId="260"/>
        </pc:sldMkLst>
        <pc:spChg chg="add mod">
          <ac:chgData name="" userId="" providerId="" clId="Web-{BBC71E63-2830-4131-87A7-197A12A481EA}" dt="2019-02-02T08:59:43.447" v="102"/>
          <ac:spMkLst>
            <pc:docMk/>
            <pc:sldMk cId="0" sldId="260"/>
            <ac:spMk id="4" creationId="{88FB10DB-F45D-41C3-BA70-7BB8BF47F26C}"/>
          </ac:spMkLst>
        </pc:spChg>
        <pc:spChg chg="mod">
          <ac:chgData name="" userId="" providerId="" clId="Web-{BBC71E63-2830-4131-87A7-197A12A481EA}" dt="2019-02-02T09:05:30.702" v="266" actId="20577"/>
          <ac:spMkLst>
            <pc:docMk/>
            <pc:sldMk cId="0" sldId="260"/>
            <ac:spMk id="697" creationId="{00000000-0000-0000-0000-000000000000}"/>
          </ac:spMkLst>
        </pc:spChg>
        <pc:spChg chg="mod">
          <ac:chgData name="" userId="" providerId="" clId="Web-{BBC71E63-2830-4131-87A7-197A12A481EA}" dt="2019-02-02T09:03:00.247" v="211" actId="14100"/>
          <ac:spMkLst>
            <pc:docMk/>
            <pc:sldMk cId="0" sldId="260"/>
            <ac:spMk id="698" creationId="{00000000-0000-0000-0000-000000000000}"/>
          </ac:spMkLst>
        </pc:spChg>
        <pc:graphicFrameChg chg="add mod modGraphic">
          <ac:chgData name="" userId="" providerId="" clId="Web-{BBC71E63-2830-4131-87A7-197A12A481EA}" dt="2019-02-02T09:01:16.636" v="197"/>
          <ac:graphicFrameMkLst>
            <pc:docMk/>
            <pc:sldMk cId="0" sldId="260"/>
            <ac:graphicFrameMk id="3" creationId="{B29182F5-52F5-4354-99C9-65AA6F25F34F}"/>
          </ac:graphicFrameMkLst>
        </pc:graphicFrameChg>
      </pc:sldChg>
      <pc:sldChg chg="modSp">
        <pc:chgData name="" userId="" providerId="" clId="Web-{BBC71E63-2830-4131-87A7-197A12A481EA}" dt="2019-02-02T09:27:42.797" v="382" actId="1076"/>
        <pc:sldMkLst>
          <pc:docMk/>
          <pc:sldMk cId="0" sldId="261"/>
        </pc:sldMkLst>
        <pc:spChg chg="mod">
          <ac:chgData name="" userId="" providerId="" clId="Web-{BBC71E63-2830-4131-87A7-197A12A481EA}" dt="2019-02-02T09:12:40.598" v="329" actId="14100"/>
          <ac:spMkLst>
            <pc:docMk/>
            <pc:sldMk cId="0" sldId="261"/>
            <ac:spMk id="699" creationId="{00000000-0000-0000-0000-000000000000}"/>
          </ac:spMkLst>
        </pc:spChg>
        <pc:spChg chg="mod">
          <ac:chgData name="" userId="" providerId="" clId="Web-{BBC71E63-2830-4131-87A7-197A12A481EA}" dt="2019-02-02T09:27:42.797" v="382" actId="1076"/>
          <ac:spMkLst>
            <pc:docMk/>
            <pc:sldMk cId="0" sldId="261"/>
            <ac:spMk id="700" creationId="{00000000-0000-0000-0000-000000000000}"/>
          </ac:spMkLst>
        </pc:spChg>
      </pc:sldChg>
      <pc:sldChg chg="addSp delSp modSp">
        <pc:chgData name="" userId="" providerId="" clId="Web-{BBC71E63-2830-4131-87A7-197A12A481EA}" dt="2019-02-02T09:15:45.241" v="341"/>
        <pc:sldMkLst>
          <pc:docMk/>
          <pc:sldMk cId="0" sldId="262"/>
        </pc:sldMkLst>
        <pc:spChg chg="add mod">
          <ac:chgData name="" userId="" providerId="" clId="Web-{BBC71E63-2830-4131-87A7-197A12A481EA}" dt="2019-02-02T09:15:39.991" v="339" actId="1076"/>
          <ac:spMkLst>
            <pc:docMk/>
            <pc:sldMk cId="0" sldId="262"/>
            <ac:spMk id="4" creationId="{4A900963-EAB1-42C2-821F-65E10A0A169E}"/>
          </ac:spMkLst>
        </pc:spChg>
        <pc:graphicFrameChg chg="add mod modGraphic">
          <ac:chgData name="" userId="" providerId="" clId="Web-{BBC71E63-2830-4131-87A7-197A12A481EA}" dt="2019-02-02T09:15:45.241" v="341"/>
          <ac:graphicFrameMkLst>
            <pc:docMk/>
            <pc:sldMk cId="0" sldId="262"/>
            <ac:graphicFrameMk id="3" creationId="{AD6BE105-792A-4E84-941B-D1CED07A47AB}"/>
          </ac:graphicFrameMkLst>
        </pc:graphicFrameChg>
        <pc:picChg chg="del">
          <ac:chgData name="" userId="" providerId="" clId="Web-{BBC71E63-2830-4131-87A7-197A12A481EA}" dt="2019-02-02T09:15:11.131" v="330"/>
          <ac:picMkLst>
            <pc:docMk/>
            <pc:sldMk cId="0" sldId="262"/>
            <ac:picMk id="701" creationId="{00000000-0000-0000-0000-000000000000}"/>
          </ac:picMkLst>
        </pc:picChg>
      </pc:sldChg>
      <pc:sldChg chg="modSp new mod modClrScheme chgLayout">
        <pc:chgData name="" userId="" providerId="" clId="Web-{BBC71E63-2830-4131-87A7-197A12A481EA}" dt="2019-02-02T08:46:00.031" v="94" actId="20577"/>
        <pc:sldMkLst>
          <pc:docMk/>
          <pc:sldMk cId="1358735546" sldId="266"/>
        </pc:sldMkLst>
        <pc:spChg chg="mod ord">
          <ac:chgData name="" userId="" providerId="" clId="Web-{BBC71E63-2830-4131-87A7-197A12A481EA}" dt="2019-02-02T08:45:39.515" v="67"/>
          <ac:spMkLst>
            <pc:docMk/>
            <pc:sldMk cId="1358735546" sldId="266"/>
            <ac:spMk id="2" creationId="{991D8C43-275B-46DA-9DAD-575394D6802D}"/>
          </ac:spMkLst>
        </pc:spChg>
        <pc:spChg chg="mod">
          <ac:chgData name="" userId="" providerId="" clId="Web-{BBC71E63-2830-4131-87A7-197A12A481EA}" dt="2019-02-02T08:46:00.031" v="94" actId="20577"/>
          <ac:spMkLst>
            <pc:docMk/>
            <pc:sldMk cId="1358735546" sldId="266"/>
            <ac:spMk id="3" creationId="{303FDC77-81E0-4ECF-86EB-B182592D5BF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347544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5774400" y="249048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3" name="PlaceHolder 5"/>
          <p:cNvSpPr>
            <a:spLocks noGrp="1"/>
          </p:cNvSpPr>
          <p:nvPr>
            <p:ph type="body"/>
          </p:nvPr>
        </p:nvSpPr>
        <p:spPr>
          <a:xfrm>
            <a:off x="117648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4" name="PlaceHolder 6"/>
          <p:cNvSpPr>
            <a:spLocks noGrp="1"/>
          </p:cNvSpPr>
          <p:nvPr>
            <p:ph type="body"/>
          </p:nvPr>
        </p:nvSpPr>
        <p:spPr>
          <a:xfrm>
            <a:off x="347544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45" name="PlaceHolder 7"/>
          <p:cNvSpPr>
            <a:spLocks noGrp="1"/>
          </p:cNvSpPr>
          <p:nvPr>
            <p:ph type="body"/>
          </p:nvPr>
        </p:nvSpPr>
        <p:spPr>
          <a:xfrm>
            <a:off x="5774400" y="4290120"/>
            <a:ext cx="21891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1176480" y="915480"/>
            <a:ext cx="6798960" cy="60436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34448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4660560" y="429012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 lang="en-US" sz="40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117648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60560" y="2490480"/>
            <a:ext cx="33177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1176480" y="4290120"/>
            <a:ext cx="6798960" cy="164304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24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7" name="Group 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98" name="Picture 7" descr="SD-PanelContent-V.png"/>
            <p:cNvPicPr/>
            <p:nvPr/>
          </p:nvPicPr>
          <p:blipFill>
            <a:blip r:embed="rId15" cstate="print"/>
            <a:stretch/>
          </p:blipFill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99" name="Group 2"/>
            <p:cNvGrpSpPr/>
            <p:nvPr/>
          </p:nvGrpSpPr>
          <p:grpSpPr>
            <a:xfrm>
              <a:off x="542520" y="530280"/>
              <a:ext cx="8071200" cy="5785200"/>
              <a:chOff x="542520" y="530280"/>
              <a:chExt cx="8071200" cy="5785200"/>
            </a:xfrm>
          </p:grpSpPr>
          <p:pic>
            <p:nvPicPr>
              <p:cNvPr id="100" name="Rectangle 8"/>
              <p:cNvPicPr/>
              <p:nvPr/>
            </p:nvPicPr>
            <p:blipFill>
              <a:blip r:embed="rId16" cstate="print"/>
              <a:stretch/>
            </p:blipFill>
            <p:spPr>
              <a:xfrm>
                <a:off x="542520" y="530280"/>
                <a:ext cx="8071200" cy="578520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01" name="CustomShape 3"/>
              <p:cNvSpPr/>
              <p:nvPr/>
            </p:nvSpPr>
            <p:spPr>
              <a:xfrm>
                <a:off x="553680" y="542520"/>
                <a:ext cx="8039880" cy="5756760"/>
              </a:xfrm>
              <a:custGeom>
                <a:avLst/>
                <a:gdLst/>
                <a:ahLst/>
                <a:cxn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  <p:pic>
          <p:nvPicPr>
            <p:cNvPr id="102" name="Picture 9" descr="HDRibbonContent-UniformTrim.png"/>
            <p:cNvPicPr/>
            <p:nvPr/>
          </p:nvPicPr>
          <p:blipFill>
            <a:blip r:embed="rId17" cstate="print"/>
            <a:srcRect r="14236"/>
            <a:stretch/>
          </p:blipFill>
          <p:spPr>
            <a:xfrm rot="5400000">
              <a:off x="4221360" y="39600"/>
              <a:ext cx="685800" cy="60624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3" name="Picture 10" descr="HDRibbonContent-UniformTrim.png"/>
            <p:cNvPicPr/>
            <p:nvPr/>
          </p:nvPicPr>
          <p:blipFill>
            <a:blip r:embed="rId17" cstate="print"/>
            <a:srcRect r="14236"/>
            <a:stretch/>
          </p:blipFill>
          <p:spPr>
            <a:xfrm rot="5400000">
              <a:off x="4221360" y="6211800"/>
              <a:ext cx="685800" cy="60624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4" name="Line 4"/>
          <p:cNvSpPr/>
          <p:nvPr/>
        </p:nvSpPr>
        <p:spPr>
          <a:xfrm>
            <a:off x="1278000" y="2354400"/>
            <a:ext cx="6595920" cy="0"/>
          </a:xfrm>
          <a:prstGeom prst="line">
            <a:avLst/>
          </a:prstGeom>
          <a:ln w="15840">
            <a:solidFill>
              <a:srgbClr val="B15E28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PlaceHolder 5"/>
          <p:cNvSpPr>
            <a:spLocks noGrp="1"/>
          </p:cNvSpPr>
          <p:nvPr>
            <p:ph type="title"/>
          </p:nvPr>
        </p:nvSpPr>
        <p:spPr>
          <a:xfrm>
            <a:off x="1176480" y="915480"/>
            <a:ext cx="6798960" cy="13035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000" b="0" strike="noStrike" spc="-1">
                <a:solidFill>
                  <a:srgbClr val="262626"/>
                </a:solidFill>
                <a:latin typeface="Garamond"/>
              </a:rPr>
              <a:t>Click to edit the title text format</a:t>
            </a:r>
          </a:p>
        </p:txBody>
      </p:sp>
      <p:sp>
        <p:nvSpPr>
          <p:cNvPr id="106" name="PlaceHolder 6"/>
          <p:cNvSpPr>
            <a:spLocks noGrp="1"/>
          </p:cNvSpPr>
          <p:nvPr>
            <p:ph type="body"/>
          </p:nvPr>
        </p:nvSpPr>
        <p:spPr>
          <a:xfrm>
            <a:off x="1176480" y="2490480"/>
            <a:ext cx="6798960" cy="3444840"/>
          </a:xfrm>
          <a:prstGeom prst="rect">
            <a:avLst/>
          </a:prstGeom>
        </p:spPr>
        <p:txBody>
          <a:bodyPr lIns="90000" tIns="46800" rIns="90000" bIns="46800">
            <a:normAutofit fontScale="94000"/>
          </a:bodyPr>
          <a:lstStyle/>
          <a:p>
            <a:pPr marL="285480" indent="-285480">
              <a:spcBef>
                <a:spcPts val="598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Click to edit the outline text format</a:t>
            </a:r>
          </a:p>
          <a:p>
            <a:pPr marL="742680" lvl="1" indent="-285480">
              <a:spcBef>
                <a:spcPts val="598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Second Outline Level</a:t>
            </a:r>
          </a:p>
          <a:p>
            <a:pPr marL="1199880" lvl="2" indent="-285480">
              <a:spcBef>
                <a:spcPts val="598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Third Outline Level</a:t>
            </a:r>
          </a:p>
          <a:p>
            <a:pPr marL="1542960" lvl="3" indent="-171360">
              <a:spcBef>
                <a:spcPts val="598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Fourth Outline Level</a:t>
            </a:r>
          </a:p>
          <a:p>
            <a:pPr marL="2000160" lvl="4" indent="-171360">
              <a:spcBef>
                <a:spcPts val="598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Fifth Outline Level</a:t>
            </a:r>
          </a:p>
          <a:p>
            <a:pPr marL="2000160" lvl="5" indent="-171360">
              <a:spcBef>
                <a:spcPts val="598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Sixth Outline Level</a:t>
            </a:r>
          </a:p>
          <a:p>
            <a:pPr marL="2000160" lvl="6" indent="-171360">
              <a:spcBef>
                <a:spcPts val="598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en-US" sz="2400" b="0" strike="noStrike" spc="-1">
                <a:solidFill>
                  <a:srgbClr val="262626"/>
                </a:solidFill>
                <a:latin typeface="Garamond"/>
              </a:rPr>
              <a:t>Seventh Outline Level</a:t>
            </a:r>
          </a:p>
        </p:txBody>
      </p:sp>
      <p:sp>
        <p:nvSpPr>
          <p:cNvPr id="107" name="PlaceHolder 7"/>
          <p:cNvSpPr>
            <a:spLocks noGrp="1"/>
          </p:cNvSpPr>
          <p:nvPr>
            <p:ph type="dt"/>
          </p:nvPr>
        </p:nvSpPr>
        <p:spPr>
          <a:xfrm>
            <a:off x="6356520" y="5961240"/>
            <a:ext cx="1149120" cy="2793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000" b="0" strike="noStrike" spc="-1">
                <a:latin typeface="Times New Roman"/>
              </a:rPr>
              <a:t>&lt;date/time&gt;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108" name="PlaceHolder 8"/>
          <p:cNvSpPr>
            <a:spLocks noGrp="1"/>
          </p:cNvSpPr>
          <p:nvPr>
            <p:ph type="ftr"/>
          </p:nvPr>
        </p:nvSpPr>
        <p:spPr>
          <a:xfrm>
            <a:off x="1176120" y="5961240"/>
            <a:ext cx="5105160" cy="2793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endParaRPr lang="en-US" sz="1800" b="0" strike="noStrike" spc="-1">
              <a:solidFill>
                <a:srgbClr val="000000"/>
              </a:solidFill>
              <a:latin typeface="Garamond"/>
            </a:endParaRPr>
          </a:p>
        </p:txBody>
      </p:sp>
      <p:sp>
        <p:nvSpPr>
          <p:cNvPr id="109" name="PlaceHolder 9"/>
          <p:cNvSpPr>
            <a:spLocks noGrp="1"/>
          </p:cNvSpPr>
          <p:nvPr>
            <p:ph type="sldNum"/>
          </p:nvPr>
        </p:nvSpPr>
        <p:spPr>
          <a:xfrm>
            <a:off x="7580160" y="5961240"/>
            <a:ext cx="395280" cy="2793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marL="216000" indent="-216000" algn="r">
              <a:buClr>
                <a:srgbClr val="000000"/>
              </a:buClr>
              <a:buSzPct val="45000"/>
              <a:buFont typeface="Wingdings" charset="2"/>
              <a:buChar char=""/>
            </a:pPr>
            <a:fld id="{0DBBD5E5-C88C-4B14-9C58-E7B34B275526}" type="slidenum">
              <a:rPr lang="ru-RU" sz="1000" b="0" strike="noStrike" spc="-1">
                <a:latin typeface="Times New Roman"/>
              </a:rPr>
              <a:pPr marL="216000" indent="-216000" algn="r"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t>‹#›</a:t>
            </a:fld>
            <a:endParaRPr lang="en-US" sz="10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TextShape 1"/>
          <p:cNvSpPr txBox="1"/>
          <p:nvPr/>
        </p:nvSpPr>
        <p:spPr>
          <a:xfrm>
            <a:off x="831424" y="915480"/>
            <a:ext cx="7589714" cy="1303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ru-RU" sz="28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Городской конкурс исследовательских работ школьников  </a:t>
            </a:r>
            <a:endParaRPr lang="ru-RU" sz="2800" spc="-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«Первые шаги в науке»</a:t>
            </a:r>
            <a:endParaRPr lang="ru-RU" sz="2800" strike="noStrike" spc="-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0" name="TextShape 2"/>
          <p:cNvSpPr txBox="1"/>
          <p:nvPr/>
        </p:nvSpPr>
        <p:spPr>
          <a:xfrm>
            <a:off x="658896" y="2361085"/>
            <a:ext cx="7762241" cy="3734915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algn="ctr"/>
            <a:endParaRPr lang="ru-RU" sz="2800" b="1" spc="-1" dirty="0">
              <a:latin typeface="Times New Roman"/>
              <a:cs typeface="Times New Roman"/>
            </a:endParaRPr>
          </a:p>
          <a:p>
            <a:pPr algn="ctr"/>
            <a:r>
              <a:rPr lang="ru-RU" sz="1600" b="1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Секция: Русский язык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«МЕТОДЫ ЗАПОМИНАНИЯ СЛОВАРНЫХ СЛОВ»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Автор работы: Николаева Елизавета Андреевна,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МБОУ СОШ № 92, 4 «Е» класс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Руководитель: Никольская Татьяна Юрьевна,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учитель, МБОУ СОШ № 92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Кемерово  2019 год</a:t>
            </a:r>
            <a:endParaRPr lang="en-US" sz="1600" b="0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ассоциации</a:t>
            </a:r>
          </a:p>
        </p:txBody>
      </p:sp>
      <p:sp>
        <p:nvSpPr>
          <p:cNvPr id="7170" name="AutoShape 2" descr="&amp;Kcy;&amp;acy;&amp;rcy;&amp;tcy;&amp;icy;&amp;ncy;&amp;kcy;&amp;icy; &amp;pcy;&amp;ocy; &amp;zcy;&amp;acy;&amp;pcy;&amp;rcy;&amp;ocy;&amp;scy;&amp;ucy; &amp;scy;&amp;lcy;&amp;ocy;&amp;vcy;&amp;acy;&amp;rcy;&amp;ncy;&amp;ycy;&amp;iecy; &amp;scy;&amp;lcy;&amp;ocy;&amp;vcy;&amp;acy; &amp;acy;&amp;scy;&amp;scy;&amp;ocy;&amp;tscy;&amp;icy;&amp;acy;&amp;tscy;&amp;icy;&amp;icy;"/>
          <p:cNvSpPr>
            <a:spLocks noChangeAspect="1" noChangeArrowheads="1"/>
          </p:cNvSpPr>
          <p:nvPr/>
        </p:nvSpPr>
        <p:spPr bwMode="auto">
          <a:xfrm>
            <a:off x="155575" y="-623888"/>
            <a:ext cx="2514600" cy="13144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4" descr="&amp;Pcy;&amp;ocy;&amp;khcy;&amp;ocy;&amp;zhcy;&amp;iecy;&amp;iecy; &amp;icy;&amp;zcy;&amp;ocy;&amp;bcy;&amp;rcy;&amp;acy;&amp;zhcy;&amp;iecy;&amp;ncy;&amp;icy;&amp;ie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514600"/>
            <a:ext cx="2457450" cy="3362326"/>
          </a:xfrm>
          <a:prstGeom prst="rect">
            <a:avLst/>
          </a:prstGeom>
          <a:noFill/>
        </p:spPr>
      </p:pic>
      <p:sp>
        <p:nvSpPr>
          <p:cNvPr id="7172" name="AutoShape 4" descr="&amp;Pcy;&amp;ocy;&amp;khcy;&amp;ocy;&amp;zhcy;&amp;iecy;&amp;iecy; &amp;icy;&amp;zcy;&amp;ocy;&amp;bcy;&amp;rcy;&amp;acy;&amp;zhcy;&amp;iecy;&amp;ncy;&amp;icy;&amp;iecy;"/>
          <p:cNvSpPr>
            <a:spLocks noChangeAspect="1" noChangeArrowheads="1"/>
          </p:cNvSpPr>
          <p:nvPr/>
        </p:nvSpPr>
        <p:spPr bwMode="auto">
          <a:xfrm>
            <a:off x="155575" y="-639763"/>
            <a:ext cx="2286000" cy="1343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4" descr="&amp;Kcy;&amp;acy;&amp;rcy;&amp;tcy;&amp;icy;&amp;ncy;&amp;kcy;&amp;icy; &amp;pcy;&amp;ocy; &amp;zcy;&amp;acy;&amp;pcy;&amp;rcy;&amp;ocy;&amp;scy;&amp;ucy; &amp;scy;&amp;lcy;&amp;ocy;&amp;vcy;&amp;acy;&amp;rcy;&amp;ncy;&amp;ycy;&amp;iecy; &amp;scy;&amp;lcy;&amp;ocy;&amp;vcy;&amp;acy; &amp;acy;&amp;scy;&amp;scy;&amp;ocy;&amp;tscy;&amp;icy;&amp;acy;&amp;tscy;&amp;i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2514600"/>
            <a:ext cx="4162695" cy="1828800"/>
          </a:xfrm>
          <a:prstGeom prst="rect">
            <a:avLst/>
          </a:prstGeom>
          <a:noFill/>
        </p:spPr>
      </p:pic>
      <p:pic>
        <p:nvPicPr>
          <p:cNvPr id="7174" name="Picture 6" descr="&amp;Kcy;&amp;acy;&amp;rcy;&amp;tcy;&amp;icy;&amp;ncy;&amp;kcy;&amp;icy; &amp;pcy;&amp;ocy; &amp;zcy;&amp;acy;&amp;pcy;&amp;rcy;&amp;ocy;&amp;scy;&amp;ucy; &amp;scy;&amp;lcy;&amp;ocy;&amp;vcy;&amp;acy;&amp;rcy;&amp;ncy;&amp;ycy;&amp;iecy; &amp;scy;&amp;lcy;&amp;ocy;&amp;vcy;&amp;acy; &amp;acy;&amp;scy;&amp;scy;&amp;ocy;&amp;tscy;&amp;icy;&amp;acy;&amp;tscy;&amp;i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495800"/>
            <a:ext cx="2581275" cy="16862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2590800"/>
            <a:ext cx="73914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Антонимы 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- сверху – снизу; старт-финиш; </a:t>
            </a:r>
          </a:p>
          <a:p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синонимы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– Родина, отчизна;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ru-RU" b="1" dirty="0"/>
              <a:t>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словосочетания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2667001"/>
            <a:ext cx="678180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Два К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в к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доре,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ля на п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ртрете, 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тя в к</a:t>
            </a:r>
            <a:r>
              <a:rPr lang="ru-RU" sz="3600" b="1" u="sng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бинете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95400" y="4572000"/>
            <a:ext cx="6705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По д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венской д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ге ехала м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шина с м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ком.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TextShape 1"/>
          <p:cNvSpPr txBox="1"/>
          <p:nvPr/>
        </p:nvSpPr>
        <p:spPr>
          <a:xfrm>
            <a:off x="716405" y="915480"/>
            <a:ext cx="7790997" cy="1303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ru-RU" sz="3200" spc="-1" dirty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0" strike="noStrike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Основные </a:t>
            </a:r>
            <a:r>
              <a:rPr lang="ru-RU" sz="3200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методы запоминания </a:t>
            </a:r>
            <a:endParaRPr lang="en-US" sz="3200" spc="-1" dirty="0">
              <a:solidFill>
                <a:srgbClr val="262626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/>
            <a:r>
              <a:rPr lang="ru-RU" sz="3200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словарных </a:t>
            </a:r>
            <a:r>
              <a:rPr lang="ru-RU" sz="3200" b="0" strike="noStrike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</a:t>
            </a:r>
            <a:endParaRPr lang="en-US" sz="3200" b="0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0" name="TextShape 2"/>
          <p:cNvSpPr txBox="1"/>
          <p:nvPr/>
        </p:nvSpPr>
        <p:spPr>
          <a:xfrm>
            <a:off x="658896" y="2202933"/>
            <a:ext cx="7848506" cy="4063065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 marL="285115" indent="-285115">
              <a:lnSpc>
                <a:spcPct val="80000"/>
              </a:lnSpc>
              <a:spcBef>
                <a:spcPts val="422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endParaRPr lang="en-US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5000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мнемотехника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4999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запоминание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словосочетаний</a:t>
            </a:r>
            <a:endParaRPr lang="en-US" sz="24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4999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составление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предложений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4999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сочинение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историй</a:t>
            </a:r>
            <a:endParaRPr lang="en-US" sz="24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4999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карточки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4999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диктанты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4999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составление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ассоциаций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4999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запоминание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антонимов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синонимов</a:t>
            </a:r>
            <a:endParaRPr lang="en-US" sz="24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B15E28"/>
              </a:buClr>
              <a:buSzPct val="114999"/>
              <a:buFont typeface="Arial"/>
              <a:buChar char="•"/>
            </a:pP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метода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интервального</a:t>
            </a:r>
            <a:r>
              <a:rPr lang="en-US" sz="24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spc="-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повторения</a:t>
            </a:r>
            <a:r>
              <a:rPr lang="en-US" sz="2000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000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115" indent="-285115">
              <a:lnSpc>
                <a:spcPct val="80000"/>
              </a:lnSpc>
              <a:spcBef>
                <a:spcPts val="422"/>
              </a:spcBef>
              <a:spcAft>
                <a:spcPts val="598"/>
              </a:spcAft>
              <a:buClr>
                <a:srgbClr val="B15E28"/>
              </a:buClr>
              <a:buSzPct val="114999"/>
              <a:buFont typeface="Arial"/>
              <a:buChar char="•"/>
            </a:pPr>
            <a:endParaRPr lang="en-US" sz="1700" b="0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480" indent="-285480">
              <a:lnSpc>
                <a:spcPct val="80000"/>
              </a:lnSpc>
              <a:spcBef>
                <a:spcPts val="422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endParaRPr lang="en-US" sz="1700" b="0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TextShape 1"/>
          <p:cNvSpPr txBox="1"/>
          <p:nvPr/>
        </p:nvSpPr>
        <p:spPr>
          <a:xfrm>
            <a:off x="1176480" y="915480"/>
            <a:ext cx="6798960" cy="1303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endParaRPr lang="en-US" sz="2400" b="0" strike="noStrike" spc="-1" dirty="0">
              <a:solidFill>
                <a:srgbClr val="262626"/>
              </a:solidFill>
              <a:latin typeface="Garamond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19200" y="838200"/>
            <a:ext cx="6798960" cy="1303560"/>
          </a:xfrm>
        </p:spPr>
        <p:txBody>
          <a:bodyPr/>
          <a:lstStyle/>
          <a:p>
            <a:pPr algn="ctr"/>
            <a:r>
              <a:rPr lang="ru-RU" sz="36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Выводы: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/>
          </p:nvPr>
        </p:nvSpPr>
        <p:spPr>
          <a:xfrm>
            <a:off x="1219200" y="2514600"/>
            <a:ext cx="6900720" cy="3573120"/>
          </a:xfrm>
        </p:spPr>
        <p:txBody>
          <a:bodyPr>
            <a:normAutofit fontScale="86500" lnSpcReduction="10000"/>
          </a:bodyPr>
          <a:lstStyle/>
          <a:p>
            <a:pPr lvl="0"/>
            <a:r>
              <a:rPr lang="ru-RU" sz="22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Существуют несколько видов памяти.</a:t>
            </a:r>
          </a:p>
          <a:p>
            <a:pPr lvl="0"/>
            <a:r>
              <a:rPr lang="ru-RU" sz="22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Для успешной работы памяти важны способы запоминания информации: </a:t>
            </a:r>
          </a:p>
          <a:p>
            <a:pPr lvl="0">
              <a:buNone/>
            </a:pPr>
            <a:r>
              <a:rPr lang="ru-RU" sz="2200" b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эмоции, запахи, зрительные образы, звуки, прикосновения и движения.</a:t>
            </a:r>
          </a:p>
          <a:p>
            <a:pPr lvl="0"/>
            <a:r>
              <a:rPr lang="ru-RU" sz="22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Существует несколько каналов восприятия и усвоения информации: </a:t>
            </a:r>
          </a:p>
          <a:p>
            <a:pPr lvl="0">
              <a:buNone/>
            </a:pPr>
            <a:r>
              <a:rPr lang="ru-RU" sz="22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	</a:t>
            </a:r>
            <a:r>
              <a:rPr lang="ru-RU" sz="2200" b="1" dirty="0" err="1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аудиальный</a:t>
            </a:r>
            <a:r>
              <a:rPr lang="ru-RU" sz="2200" b="1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, визуальный и кинестетический.</a:t>
            </a:r>
          </a:p>
          <a:p>
            <a:pPr lvl="0"/>
            <a:r>
              <a:rPr lang="ru-RU" sz="22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Существуют различные способы запоминания словарных слов.</a:t>
            </a:r>
          </a:p>
          <a:p>
            <a:pPr lvl="0"/>
            <a:r>
              <a:rPr lang="ru-RU" sz="22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Для того, чтобы добиться эффективного результата изучения словарных слов, необходимо развивать все каналы восприятия информации.</a:t>
            </a:r>
          </a:p>
          <a:p>
            <a:pPr lvl="0"/>
            <a:r>
              <a:rPr lang="ru-RU" sz="22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Лучший способ быстро изучить словарные слова - это обучение с удовольствием!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TextShape 1"/>
          <p:cNvSpPr txBox="1"/>
          <p:nvPr/>
        </p:nvSpPr>
        <p:spPr>
          <a:xfrm>
            <a:off x="817047" y="915480"/>
            <a:ext cx="7158393" cy="1303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ru-RU" sz="3600" spc="-1" dirty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strike="noStrike" spc="-1" dirty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 и задачи исследования</a:t>
            </a:r>
            <a:endParaRPr lang="en-US" sz="3600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2" name="TextShape 2"/>
          <p:cNvSpPr txBox="1"/>
          <p:nvPr/>
        </p:nvSpPr>
        <p:spPr>
          <a:xfrm>
            <a:off x="838200" y="2209800"/>
            <a:ext cx="7543800" cy="3959400"/>
          </a:xfrm>
          <a:prstGeom prst="rect">
            <a:avLst/>
          </a:prstGeom>
          <a:noFill/>
          <a:ln>
            <a:noFill/>
          </a:ln>
        </p:spPr>
        <p:txBody>
          <a:bodyPr anchor="t">
            <a:noAutofit/>
          </a:bodyPr>
          <a:lstStyle/>
          <a:p>
            <a:pPr>
              <a:lnSpc>
                <a:spcPct val="150000"/>
              </a:lnSpc>
              <a:spcBef>
                <a:spcPts val="422"/>
              </a:spcBef>
              <a:spcAft>
                <a:spcPts val="598"/>
              </a:spcAft>
            </a:pPr>
            <a:r>
              <a:rPr lang="ru-RU" b="1" strike="noStrike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Цель исследования:</a:t>
            </a:r>
            <a:r>
              <a:rPr lang="en-US" b="1" strike="noStrike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b="0" strike="noStrike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выявление наиболее эффективных способов запоминания словарных слов для разных типов восприятия.</a:t>
            </a:r>
            <a:endParaRPr lang="en-US" b="0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422"/>
              </a:spcBef>
              <a:spcAft>
                <a:spcPts val="598"/>
              </a:spcAft>
            </a:pPr>
            <a:r>
              <a:rPr lang="ru-RU" b="1" strike="noStrike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Задачи:</a:t>
            </a:r>
            <a:r>
              <a:rPr lang="ru-RU" b="1" spc="-1" dirty="0">
                <a:solidFill>
                  <a:srgbClr val="262626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en-US" b="0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Изучить типы восприятия информации и особенности, которыми обладает человек с разными каналами восприятия;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   Изучить различные методы запоминания словарных слов;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pc="-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  Определить ведущий тип восприятия у учащихся 4 «Е» класса и дать рекомендации по использованию наиболее эффективных методов запоминания  словарных слов.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spcBef>
                <a:spcPts val="422"/>
              </a:spcBef>
              <a:spcAft>
                <a:spcPts val="598"/>
              </a:spcAft>
            </a:pPr>
            <a:endParaRPr lang="ru-RU" b="0" strike="noStrike" spc="-1" dirty="0">
              <a:solidFill>
                <a:srgbClr val="262626"/>
              </a:solidFill>
              <a:latin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TextShape 1"/>
          <p:cNvSpPr txBox="1"/>
          <p:nvPr/>
        </p:nvSpPr>
        <p:spPr>
          <a:xfrm>
            <a:off x="347760" y="764640"/>
            <a:ext cx="8229600" cy="1511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3600" strike="noStrike" spc="-1" dirty="0">
                <a:solidFill>
                  <a:srgbClr val="262626"/>
                </a:solidFill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Виды памяти</a:t>
            </a:r>
            <a:endParaRPr lang="en-US" sz="3600" strike="noStrike" spc="-1" dirty="0">
              <a:solidFill>
                <a:srgbClr val="262626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96" name="TextShape 2"/>
          <p:cNvSpPr txBox="1"/>
          <p:nvPr/>
        </p:nvSpPr>
        <p:spPr>
          <a:xfrm>
            <a:off x="684000" y="2276280"/>
            <a:ext cx="7869240" cy="38163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285480" indent="-285480">
              <a:lnSpc>
                <a:spcPct val="100000"/>
              </a:lnSpc>
              <a:spcBef>
                <a:spcPts val="799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Мгновенная память </a:t>
            </a:r>
            <a:endParaRPr lang="en-US" sz="32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100000"/>
              </a:lnSpc>
              <a:spcBef>
                <a:spcPts val="799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Кратковременная память </a:t>
            </a:r>
            <a:endParaRPr lang="en-US" sz="32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100000"/>
              </a:lnSpc>
              <a:spcBef>
                <a:spcPts val="799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Долговременная память </a:t>
            </a:r>
            <a:endParaRPr lang="en-US" sz="32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100000"/>
              </a:lnSpc>
              <a:spcBef>
                <a:spcPts val="799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Оперативная память </a:t>
            </a:r>
            <a:endParaRPr lang="en-US" sz="3200" b="0" strike="noStrike" spc="-1">
              <a:solidFill>
                <a:srgbClr val="262626"/>
              </a:solidFill>
              <a:latin typeface="Garamond"/>
            </a:endParaRPr>
          </a:p>
          <a:p>
            <a:pPr marL="285480" indent="-285480">
              <a:lnSpc>
                <a:spcPct val="100000"/>
              </a:lnSpc>
              <a:spcBef>
                <a:spcPts val="799"/>
              </a:spcBef>
              <a:spcAft>
                <a:spcPts val="598"/>
              </a:spcAft>
              <a:buClr>
                <a:srgbClr val="B15E28"/>
              </a:buClr>
              <a:buSzPct val="115000"/>
              <a:buFont typeface="Arial"/>
              <a:buChar char="•"/>
            </a:pPr>
            <a:r>
              <a:rPr lang="ru-RU" sz="3200" b="0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Генетическая память</a:t>
            </a:r>
            <a:endParaRPr lang="en-US" sz="3200" b="0" strike="noStrike" spc="-1">
              <a:solidFill>
                <a:srgbClr val="262626"/>
              </a:solidFill>
              <a:latin typeface="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D8C43-275B-46DA-9DAD-575394D68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03FDC77-81E0-4ECF-86EB-B182592D5BF5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 lIns="90000" tIns="46800" rIns="90000" bIns="46800" anchor="ctr">
            <a:normAutofit/>
          </a:bodyPr>
          <a:lstStyle/>
          <a:p>
            <a:pPr marL="0" indent="0">
              <a:spcBef>
                <a:spcPct val="0"/>
              </a:spcBef>
              <a:buFontTx/>
              <a:buNone/>
            </a:pPr>
            <a:endParaRPr lang="ru-RU" sz="4400" dirty="0" err="1"/>
          </a:p>
        </p:txBody>
      </p:sp>
      <p:pic>
        <p:nvPicPr>
          <p:cNvPr id="4" name="Picture 2" descr="C:\Users\user\Desktop\форум\bde3101s-96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78"/>
          <a:stretch/>
        </p:blipFill>
        <p:spPr bwMode="auto">
          <a:xfrm>
            <a:off x="762000" y="3657600"/>
            <a:ext cx="2213502" cy="2138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форум\balabolka_stor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20" r="13621"/>
          <a:stretch/>
        </p:blipFill>
        <p:spPr bwMode="auto">
          <a:xfrm>
            <a:off x="3276600" y="2667000"/>
            <a:ext cx="2732738" cy="206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форум\144fb2571c64d1e1457571af5fd264f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" r="5419"/>
          <a:stretch/>
        </p:blipFill>
        <p:spPr bwMode="auto">
          <a:xfrm>
            <a:off x="6172200" y="3962400"/>
            <a:ext cx="2266013" cy="2115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8735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3" name="TextShape 1"/>
          <p:cNvSpPr txBox="1"/>
          <p:nvPr/>
        </p:nvSpPr>
        <p:spPr>
          <a:xfrm>
            <a:off x="1176480" y="915480"/>
            <a:ext cx="6798960" cy="1303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ru-RU" sz="3600" dirty="0">
                <a:latin typeface="Times New Roman" pitchFamily="18" charset="0"/>
                <a:ea typeface="Verdana" pitchFamily="34" charset="0"/>
                <a:cs typeface="Times New Roman" pitchFamily="18" charset="0"/>
              </a:rPr>
              <a:t>Особенности запоминания</a:t>
            </a:r>
            <a:endParaRPr lang="ru-RU" sz="3600" b="0" strike="noStrike" spc="-1" dirty="0">
              <a:solidFill>
                <a:srgbClr val="262626"/>
              </a:solidFill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sp>
        <p:nvSpPr>
          <p:cNvPr id="694" name="TextShape 2"/>
          <p:cNvSpPr txBox="1"/>
          <p:nvPr/>
        </p:nvSpPr>
        <p:spPr>
          <a:xfrm>
            <a:off x="1176480" y="2490840"/>
            <a:ext cx="6798960" cy="3602160"/>
          </a:xfrm>
          <a:prstGeom prst="rect">
            <a:avLst/>
          </a:prstGeom>
          <a:noFill/>
          <a:ln>
            <a:noFill/>
          </a:ln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Bef>
                <a:spcPts val="598"/>
              </a:spcBef>
              <a:spcAft>
                <a:spcPts val="598"/>
              </a:spcAft>
            </a:pPr>
            <a:endParaRPr lang="en-US" sz="2400" b="0" strike="noStrike" spc="-1" dirty="0">
              <a:solidFill>
                <a:srgbClr val="262626"/>
              </a:solidFill>
              <a:latin typeface="Garamond"/>
            </a:endParaRPr>
          </a:p>
        </p:txBody>
      </p:sp>
      <p:pic>
        <p:nvPicPr>
          <p:cNvPr id="4" name="Shape 83"/>
          <p:cNvPicPr preferRelativeResize="0"/>
          <p:nvPr/>
        </p:nvPicPr>
        <p:blipFill rotWithShape="1">
          <a:blip r:embed="rId2" cstate="print">
            <a:alphaModFix/>
          </a:blip>
          <a:srcRect b="8517"/>
          <a:stretch/>
        </p:blipFill>
        <p:spPr>
          <a:xfrm>
            <a:off x="1447800" y="2362200"/>
            <a:ext cx="6264696" cy="3744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7" name="TextShape 1"/>
          <p:cNvSpPr txBox="1"/>
          <p:nvPr/>
        </p:nvSpPr>
        <p:spPr>
          <a:xfrm>
            <a:off x="702028" y="915480"/>
            <a:ext cx="7834128" cy="13035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/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ea typeface="Times New Roman CYR"/>
                <a:cs typeface="Times New Roman" pitchFamily="18" charset="0"/>
              </a:rPr>
              <a:t>Результаты анкетирования на выявление ведущего канала восприятия информации в 4 "Е" классе</a:t>
            </a:r>
            <a:endParaRPr lang="ru-RU" sz="2800" b="0" strike="noStrike" spc="-1" dirty="0">
              <a:solidFill>
                <a:srgbClr val="26262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8" name="TextShape 2"/>
          <p:cNvSpPr txBox="1"/>
          <p:nvPr/>
        </p:nvSpPr>
        <p:spPr>
          <a:xfrm>
            <a:off x="702027" y="4618329"/>
            <a:ext cx="7431563" cy="3444840"/>
          </a:xfrm>
          <a:prstGeom prst="rect">
            <a:avLst/>
          </a:prstGeom>
          <a:noFill/>
          <a:ln>
            <a:noFill/>
          </a:ln>
        </p:spPr>
        <p:txBody>
          <a:bodyPr anchor="t">
            <a:normAutofit/>
          </a:bodyPr>
          <a:lstStyle/>
          <a:p>
            <a:pPr algn="just"/>
            <a:r>
              <a:rPr lang="ru-RU" sz="2400" dirty="0" err="1">
                <a:latin typeface="Times New Roman" pitchFamily="18" charset="0"/>
                <a:ea typeface="Times New Roman CYR"/>
                <a:cs typeface="Times New Roman" pitchFamily="18" charset="0"/>
              </a:rPr>
              <a:t>Визуалы</a:t>
            </a:r>
            <a:r>
              <a:rPr lang="ru-RU" sz="2400" dirty="0">
                <a:latin typeface="Times New Roman" pitchFamily="18" charset="0"/>
                <a:ea typeface="Times New Roman CYR"/>
                <a:cs typeface="Times New Roman" pitchFamily="18" charset="0"/>
              </a:rPr>
              <a:t> - В, </a:t>
            </a:r>
            <a:r>
              <a:rPr lang="ru-RU" sz="2400" dirty="0" err="1">
                <a:latin typeface="Times New Roman" pitchFamily="18" charset="0"/>
                <a:ea typeface="Times New Roman CYR"/>
                <a:cs typeface="Times New Roman" pitchFamily="18" charset="0"/>
              </a:rPr>
              <a:t>Аудиалы</a:t>
            </a:r>
            <a:r>
              <a:rPr lang="ru-RU" sz="2400" dirty="0">
                <a:latin typeface="Times New Roman" pitchFamily="18" charset="0"/>
                <a:ea typeface="Times New Roman CYR"/>
                <a:cs typeface="Times New Roman" pitchFamily="18" charset="0"/>
              </a:rPr>
              <a:t> – А, 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err="1">
                <a:latin typeface="Times New Roman" pitchFamily="18" charset="0"/>
                <a:ea typeface="Times New Roman CYR"/>
                <a:cs typeface="Times New Roman" pitchFamily="18" charset="0"/>
              </a:rPr>
              <a:t>Кинестетики</a:t>
            </a:r>
            <a:r>
              <a:rPr lang="ru-RU" sz="2400" dirty="0">
                <a:latin typeface="Times New Roman" pitchFamily="18" charset="0"/>
                <a:ea typeface="Times New Roman CYR"/>
                <a:cs typeface="Times New Roman" pitchFamily="18" charset="0"/>
              </a:rPr>
              <a:t> – К, Аудио-</a:t>
            </a:r>
            <a:r>
              <a:rPr lang="ru-RU" sz="2400" dirty="0" err="1">
                <a:latin typeface="Times New Roman" pitchFamily="18" charset="0"/>
                <a:ea typeface="Times New Roman CYR"/>
                <a:cs typeface="Times New Roman" pitchFamily="18" charset="0"/>
              </a:rPr>
              <a:t>визуалы</a:t>
            </a:r>
            <a:r>
              <a:rPr lang="ru-RU" sz="2400" dirty="0">
                <a:latin typeface="Times New Roman" pitchFamily="18" charset="0"/>
                <a:ea typeface="Times New Roman CYR"/>
                <a:cs typeface="Times New Roman" pitchFamily="18" charset="0"/>
              </a:rPr>
              <a:t> – АВ,</a:t>
            </a:r>
            <a:endParaRPr lang="ru-RU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ea typeface="Times New Roman CYR"/>
                <a:cs typeface="Times New Roman" pitchFamily="18" charset="0"/>
              </a:rPr>
              <a:t>Аудио-</a:t>
            </a:r>
            <a:r>
              <a:rPr lang="ru-RU" sz="2400" dirty="0" err="1">
                <a:latin typeface="Times New Roman" pitchFamily="18" charset="0"/>
                <a:ea typeface="Times New Roman CYR"/>
                <a:cs typeface="Times New Roman" pitchFamily="18" charset="0"/>
              </a:rPr>
              <a:t>кинестетики</a:t>
            </a:r>
            <a:r>
              <a:rPr lang="ru-RU" sz="2400" dirty="0">
                <a:latin typeface="Times New Roman" pitchFamily="18" charset="0"/>
                <a:ea typeface="Times New Roman CYR"/>
                <a:cs typeface="Times New Roman" pitchFamily="18" charset="0"/>
              </a:rPr>
              <a:t> – АК, </a:t>
            </a:r>
            <a:endParaRPr lang="en-US" sz="2400" spc="-1" dirty="0">
              <a:latin typeface="Times New Roman" pitchFamily="18" charset="0"/>
              <a:ea typeface="Times New Roman CYR"/>
              <a:cs typeface="Times New Roman" pitchFamily="18" charset="0"/>
            </a:endParaRPr>
          </a:p>
          <a:p>
            <a:r>
              <a:rPr lang="ru-RU" sz="2400" dirty="0" err="1">
                <a:latin typeface="Times New Roman" pitchFamily="18" charset="0"/>
                <a:ea typeface="Times New Roman CYR"/>
                <a:cs typeface="Times New Roman" pitchFamily="18" charset="0"/>
              </a:rPr>
              <a:t>Визуало-кинестетики</a:t>
            </a:r>
            <a:r>
              <a:rPr lang="ru-RU" sz="2400" dirty="0">
                <a:latin typeface="Times New Roman" pitchFamily="18" charset="0"/>
                <a:ea typeface="Times New Roman CYR"/>
                <a:cs typeface="Times New Roman" pitchFamily="18" charset="0"/>
              </a:rPr>
              <a:t> – ВК</a:t>
            </a:r>
            <a:endParaRPr lang="en-US" sz="2400" b="0" strike="noStrike" spc="-1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29182F5-52F5-4354-99C9-65AA6F25F3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240543"/>
              </p:ext>
            </p:extLst>
          </p:nvPr>
        </p:nvGraphicFramePr>
        <p:xfrm>
          <a:off x="675735" y="2458528"/>
          <a:ext cx="7834991" cy="2003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097">
                  <a:extLst>
                    <a:ext uri="{9D8B030D-6E8A-4147-A177-3AD203B41FA5}">
                      <a16:colId xmlns:a16="http://schemas.microsoft.com/office/drawing/2014/main" val="4266930522"/>
                    </a:ext>
                  </a:extLst>
                </a:gridCol>
                <a:gridCol w="1740676">
                  <a:extLst>
                    <a:ext uri="{9D8B030D-6E8A-4147-A177-3AD203B41FA5}">
                      <a16:colId xmlns:a16="http://schemas.microsoft.com/office/drawing/2014/main" val="1353707589"/>
                    </a:ext>
                  </a:extLst>
                </a:gridCol>
                <a:gridCol w="863476">
                  <a:extLst>
                    <a:ext uri="{9D8B030D-6E8A-4147-A177-3AD203B41FA5}">
                      <a16:colId xmlns:a16="http://schemas.microsoft.com/office/drawing/2014/main" val="4232579603"/>
                    </a:ext>
                  </a:extLst>
                </a:gridCol>
                <a:gridCol w="765464">
                  <a:extLst>
                    <a:ext uri="{9D8B030D-6E8A-4147-A177-3AD203B41FA5}">
                      <a16:colId xmlns:a16="http://schemas.microsoft.com/office/drawing/2014/main" val="495990288"/>
                    </a:ext>
                  </a:extLst>
                </a:gridCol>
                <a:gridCol w="751743">
                  <a:extLst>
                    <a:ext uri="{9D8B030D-6E8A-4147-A177-3AD203B41FA5}">
                      <a16:colId xmlns:a16="http://schemas.microsoft.com/office/drawing/2014/main" val="1942491051"/>
                    </a:ext>
                  </a:extLst>
                </a:gridCol>
                <a:gridCol w="851714">
                  <a:extLst>
                    <a:ext uri="{9D8B030D-6E8A-4147-A177-3AD203B41FA5}">
                      <a16:colId xmlns:a16="http://schemas.microsoft.com/office/drawing/2014/main" val="2868317312"/>
                    </a:ext>
                  </a:extLst>
                </a:gridCol>
                <a:gridCol w="865436">
                  <a:extLst>
                    <a:ext uri="{9D8B030D-6E8A-4147-A177-3AD203B41FA5}">
                      <a16:colId xmlns:a16="http://schemas.microsoft.com/office/drawing/2014/main" val="2113891233"/>
                    </a:ext>
                  </a:extLst>
                </a:gridCol>
                <a:gridCol w="769385">
                  <a:extLst>
                    <a:ext uri="{9D8B030D-6E8A-4147-A177-3AD203B41FA5}">
                      <a16:colId xmlns:a16="http://schemas.microsoft.com/office/drawing/2014/main" val="826088212"/>
                    </a:ext>
                  </a:extLst>
                </a:gridCol>
              </a:tblGrid>
              <a:tr h="128595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Класс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latin typeface="Verdana"/>
                        </a:rPr>
                        <a:t>кол-во учащихся</a:t>
                      </a:r>
                      <a:endParaRPr lang="ru-RU" sz="2800" dirty="0">
                        <a:effectLst/>
                        <a:latin typeface="Verdana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В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А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К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АВ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АК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ВК</a:t>
                      </a:r>
                    </a:p>
                  </a:txBody>
                  <a:tcPr marL="6350" marR="6350" marT="0" marB="0"/>
                </a:tc>
                <a:extLst>
                  <a:ext uri="{0D108BD9-81ED-4DB2-BD59-A6C34878D82A}">
                    <a16:rowId xmlns:a16="http://schemas.microsoft.com/office/drawing/2014/main" val="1622885423"/>
                  </a:ext>
                </a:extLst>
              </a:tr>
              <a:tr h="717108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4 «Е»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25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5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8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0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3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>
                          <a:effectLst/>
                          <a:latin typeface="Verdana"/>
                        </a:rPr>
                        <a:t>1</a:t>
                      </a:r>
                    </a:p>
                  </a:txBody>
                  <a:tcPr marL="6350" marR="6350" marT="0" marB="0"/>
                </a:tc>
                <a:extLst>
                  <a:ext uri="{0D108BD9-81ED-4DB2-BD59-A6C34878D82A}">
                    <a16:rowId xmlns:a16="http://schemas.microsoft.com/office/drawing/2014/main" val="282452389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8FB10DB-F45D-41C3-BA70-7BB8BF47F26C}"/>
              </a:ext>
            </a:extLst>
          </p:cNvPr>
          <p:cNvSpPr txBox="1"/>
          <p:nvPr/>
        </p:nvSpPr>
        <p:spPr>
          <a:xfrm>
            <a:off x="3200400" y="3200400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D6BE105-792A-4E84-941B-D1CED07A47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9665141"/>
              </p:ext>
            </p:extLst>
          </p:nvPr>
        </p:nvGraphicFramePr>
        <p:xfrm>
          <a:off x="381000" y="373812"/>
          <a:ext cx="8458201" cy="5950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953">
                  <a:extLst>
                    <a:ext uri="{9D8B030D-6E8A-4147-A177-3AD203B41FA5}">
                      <a16:colId xmlns:a16="http://schemas.microsoft.com/office/drawing/2014/main" val="3374920907"/>
                    </a:ext>
                  </a:extLst>
                </a:gridCol>
                <a:gridCol w="2613377">
                  <a:extLst>
                    <a:ext uri="{9D8B030D-6E8A-4147-A177-3AD203B41FA5}">
                      <a16:colId xmlns:a16="http://schemas.microsoft.com/office/drawing/2014/main" val="3095010983"/>
                    </a:ext>
                  </a:extLst>
                </a:gridCol>
                <a:gridCol w="3041478">
                  <a:extLst>
                    <a:ext uri="{9D8B030D-6E8A-4147-A177-3AD203B41FA5}">
                      <a16:colId xmlns:a16="http://schemas.microsoft.com/office/drawing/2014/main" val="3690859053"/>
                    </a:ext>
                  </a:extLst>
                </a:gridCol>
                <a:gridCol w="59393">
                  <a:extLst>
                    <a:ext uri="{9D8B030D-6E8A-4147-A177-3AD203B41FA5}">
                      <a16:colId xmlns:a16="http://schemas.microsoft.com/office/drawing/2014/main" val="1118517224"/>
                    </a:ext>
                  </a:extLst>
                </a:gridCol>
              </a:tblGrid>
              <a:tr h="308841">
                <a:tc>
                  <a:txBody>
                    <a:bodyPr/>
                    <a:lstStyle/>
                    <a:p>
                      <a:pPr algn="ctr"/>
                      <a:r>
                        <a:rPr lang="ru-RU" dirty="0" err="1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Кинестетик</a:t>
                      </a:r>
                      <a:endParaRPr lang="ru-RU" dirty="0">
                        <a:effectLst/>
                        <a:latin typeface="Times New Roman" pitchFamily="18" charset="0"/>
                        <a:ea typeface="Verdana" pitchFamily="34" charset="0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Визуал</a:t>
                      </a:r>
                      <a:endParaRPr lang="ru-RU" dirty="0">
                        <a:effectLst/>
                        <a:latin typeface="Times New Roman" pitchFamily="18" charset="0"/>
                        <a:ea typeface="Verdana" pitchFamily="34" charset="0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Аудиал</a:t>
                      </a:r>
                      <a:endParaRPr lang="ru-RU" dirty="0">
                        <a:effectLst/>
                        <a:latin typeface="Times New Roman" pitchFamily="18" charset="0"/>
                        <a:ea typeface="Verdana" pitchFamily="34" charset="0"/>
                        <a:cs typeface="Times New Roman" pitchFamily="18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42659184"/>
                  </a:ext>
                </a:extLst>
              </a:tr>
              <a:tr h="308841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прописывать слова</a:t>
                      </a:r>
                    </a:p>
                  </a:txBody>
                  <a:tcPr marL="6350" marR="6350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просматривать карточки</a:t>
                      </a:r>
                    </a:p>
                  </a:txBody>
                  <a:tcPr marL="6350" marR="6350" marT="0" marB="0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прием «Театр»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84726884"/>
                  </a:ext>
                </a:extLst>
              </a:tr>
              <a:tr h="3088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effectLst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21226303"/>
                  </a:ext>
                </a:extLst>
              </a:tr>
              <a:tr h="1004666"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effectLst/>
                        <a:latin typeface="Times New Roman" pitchFamily="18" charset="0"/>
                        <a:ea typeface="Verdana" pitchFamily="34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метод ассоциаций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запоминать синонимы/антонимы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повторять услышанные слова,</a:t>
                      </a:r>
                    </a:p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метод интервального повторения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43076922"/>
                  </a:ext>
                </a:extLst>
              </a:tr>
              <a:tr h="549051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 мнемотехника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метод ассоциаций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связывать слова в словосочетания 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72596421"/>
                  </a:ext>
                </a:extLst>
              </a:tr>
              <a:tr h="549051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карточки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метод интервального повторения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песни (учить слова напивая)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705020726"/>
                  </a:ext>
                </a:extLst>
              </a:tr>
              <a:tr h="549051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запоминать синонимы/антонимы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мнемотехника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мнемотехника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923995289"/>
                  </a:ext>
                </a:extLst>
              </a:tr>
              <a:tr h="549051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связывать слова в словосочетания 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придумывать ребусы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прием «Телефон».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386377030"/>
                  </a:ext>
                </a:extLst>
              </a:tr>
              <a:tr h="549051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метод интервального повторения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словари с иллюстрациями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метод ассоциаций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39972858"/>
                  </a:ext>
                </a:extLst>
              </a:tr>
              <a:tr h="764642"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сочинять истории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приём «фотографирования» слова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сочинять истории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866806931"/>
                  </a:ext>
                </a:extLst>
              </a:tr>
              <a:tr h="50970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придумывать ребусы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подчеркивать орфограммы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effectLst/>
                          <a:latin typeface="Times New Roman" pitchFamily="18" charset="0"/>
                          <a:ea typeface="Verdana" pitchFamily="34" charset="0"/>
                          <a:cs typeface="Times New Roman" pitchFamily="18" charset="0"/>
                        </a:rPr>
                        <a:t>запоминать синонимы/антонимы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217863055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A900963-EAB1-42C2-821F-65E10A0A169E}"/>
              </a:ext>
            </a:extLst>
          </p:cNvPr>
          <p:cNvSpPr txBox="1"/>
          <p:nvPr/>
        </p:nvSpPr>
        <p:spPr>
          <a:xfrm>
            <a:off x="3124200" y="4038600"/>
            <a:ext cx="2743200" cy="36933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Ребусы</a:t>
            </a:r>
          </a:p>
        </p:txBody>
      </p:sp>
      <p:pic>
        <p:nvPicPr>
          <p:cNvPr id="9218" name="Picture 2" descr="&amp;Kcy;&amp;acy;&amp;rcy;&amp;tcy;&amp;icy;&amp;ncy;&amp;kcy;&amp;icy; &amp;pcy;&amp;ocy; &amp;zcy;&amp;acy;&amp;pcy;&amp;rcy;&amp;ocy;&amp;scy;&amp;ucy; &amp;rcy;&amp;iecy;&amp;bcy;&amp;ucy;&amp;scy;&amp;ycy; &amp;scy;&amp;lcy;&amp;ocy;&amp;vcy;&amp;acy;&amp;rcy;&amp;ncy;&amp;ycy;&amp;iecy; &amp;scy;&amp;lcy;&amp;ocy;&amp;vcy;&amp;acy; 4 &amp;kcy;&amp;lcy;&amp;acy;&amp;scy;&amp;s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438400"/>
            <a:ext cx="5095875" cy="38192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стихи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5000" y="2362200"/>
            <a:ext cx="61722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на вокзале есть всегда,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нему приходят поезда.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Двойное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содержит он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называется пе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рр</a:t>
            </a:r>
            <a:r>
              <a:rPr lang="ru-RU" sz="36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AutoShape 4" descr="&amp;Kcy;&amp;acy;&amp;rcy;&amp;tcy;&amp;icy;&amp;ncy;&amp;kcy;&amp;icy; &amp;pcy;&amp;ocy; &amp;zcy;&amp;acy;&amp;pcy;&amp;rcy;&amp;ocy;&amp;scy;&amp;ucy; &amp;pcy;&amp;iecy;&amp;rcy;&amp;rcy;&amp;ocy;&amp;ncy;"/>
          <p:cNvSpPr>
            <a:spLocks noChangeAspect="1" noChangeArrowheads="1"/>
          </p:cNvSpPr>
          <p:nvPr/>
        </p:nvSpPr>
        <p:spPr bwMode="auto">
          <a:xfrm>
            <a:off x="155575" y="-1608138"/>
            <a:ext cx="4486275" cy="33623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338</TotalTime>
  <Words>302</Words>
  <Application>Microsoft Office PowerPoint</Application>
  <PresentationFormat>Экран (4:3)</PresentationFormat>
  <Paragraphs>126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Garamond</vt:lpstr>
      <vt:lpstr>Times New Roman</vt:lpstr>
      <vt:lpstr>Verdana</vt:lpstr>
      <vt:lpstr>Wingdings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Данил</dc:creator>
  <dc:description/>
  <cp:lastModifiedBy>Татьяна Никольская</cp:lastModifiedBy>
  <cp:revision>143</cp:revision>
  <dcterms:created xsi:type="dcterms:W3CDTF">2018-05-06T09:28:15Z</dcterms:created>
  <dcterms:modified xsi:type="dcterms:W3CDTF">2019-05-30T05:10:40Z</dcterms:modified>
  <dc:language>en-US</dc:language>
</cp:coreProperties>
</file>