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83" r:id="rId3"/>
    <p:sldId id="280" r:id="rId4"/>
    <p:sldId id="287" r:id="rId5"/>
    <p:sldId id="290" r:id="rId6"/>
    <p:sldId id="291" r:id="rId7"/>
    <p:sldId id="293" r:id="rId8"/>
    <p:sldId id="294" r:id="rId9"/>
    <p:sldId id="296" r:id="rId10"/>
    <p:sldId id="30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2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74AF1-83D8-4FDA-B9E9-E84610E332C6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39F47-30FF-405A-AED4-A8BA3139F1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859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39F47-30FF-405A-AED4-A8BA3139F18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956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3885" y="1700808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современная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взаимодействия педагогов, детей и родителей для создания единого образовательного пространства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21088"/>
            <a:ext cx="6246440" cy="230425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логопед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Соболева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Борисовна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Овсяникова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Васильевна 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 – Петербург  2018 – 2019 уч. год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55260" y="260648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 № 21 КОЛПИНСКОГО РАЙОНА  САНКТ-ПЕТЕРБУРГА </a:t>
            </a:r>
            <a:r>
              <a:rPr lang="ru-RU" b="1" dirty="0">
                <a:solidFill>
                  <a:srgbClr val="C00000"/>
                </a:solidFill>
                <a:cs typeface="Calibri" pitchFamily="32" charset="0"/>
              </a:rPr>
              <a:t/>
            </a:r>
            <a:br>
              <a:rPr lang="ru-RU" b="1" dirty="0">
                <a:solidFill>
                  <a:srgbClr val="C00000"/>
                </a:solidFill>
                <a:cs typeface="Calibri" pitchFamily="32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08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407" y="404664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нетрадиционная форма работы с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родителями.</a:t>
            </a:r>
            <a:endParaRPr lang="en-US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помогает создать условия для тесного контакта родителей, детей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сотрудничеству и развитию партнерских отношений между семьей и детским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садом;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изготовлению интерактивной папки в детском саду и проведению мастер-классов « Профессии в моей семье», « Все профессии важны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лексико-грамматический строй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систематизировать имеющиеся знания 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зрительное восприятие и навыки пространственной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мелкой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профилактике нарушений зрения у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самостоятельность, предоставляет ребенку возможность выбора вида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речевые навыки.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064556"/>
            <a:ext cx="9143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28108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88640"/>
            <a:ext cx="4248472" cy="63408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83968" y="980728"/>
            <a:ext cx="4248472" cy="554461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разрабатывался в связи с современными требованиями ФГОС ДОУ и с объективной актуальностью проблемы сотрудничества и взаимодействия ДОУ с семьями воспитанников, а также необходимостью поиска новых современных форм и методов сотрудничества, которые позволят учесть актуальные потребности родителей, и будут способствовать формированию активной родительской позиции.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C:\Users\admin\Desktop\отчет доу\20180201_095642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" t="2926" r="21720"/>
          <a:stretch/>
        </p:blipFill>
        <p:spPr bwMode="auto">
          <a:xfrm rot="5400000">
            <a:off x="-576573" y="1664805"/>
            <a:ext cx="5544618" cy="3744416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3528392" cy="720080"/>
          </a:xfrm>
        </p:spPr>
        <p:txBody>
          <a:bodyPr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95936" y="260648"/>
            <a:ext cx="4824536" cy="640871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приходится иметь дело со взрослыми, находящимися на различных этапах адаптации к роли родителей ребенка с нарушением в развитии. Поэтому важно знать насколько готовы родители говорить о своей ситуации с другими взрослыми, каковы их ожидания, установки, готовы ли они вообще сотрудничать со специалистами учреждения.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Родители нередко отстраняются от работы по коррекции речевых дефектов у своих детей, поскольку не владеют необходимыми педагогическими знаниями и умениями.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Кроме того, определенная часть педагогов недооценивает важность взаимодействия с семьей и протекания жизни ребенка-дошкольника,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домашних условиях.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Многие педагоги затрудняются в налаживании взаимоотношений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семьей.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Отсутствие систематической обратной связи из семьи лишает педагогов возможности быть достаточно информированными о характере речевой деятельности детей в повседневных жизненных ситуациях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admin\Desktop\лэпбук выступление\лэпбук фото\20180124_074704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1" r="10441"/>
          <a:stretch/>
        </p:blipFill>
        <p:spPr bwMode="auto">
          <a:xfrm>
            <a:off x="179512" y="2276872"/>
            <a:ext cx="3795792" cy="2520280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499766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–интерактивная книга, которая  включает в себя задания на познавательное и  речевое развитие, художественное и творческое развитие, расширяет представления детей  о многообразии окружающего мира, формирует  интерес к познавательно – исследовательской деятельности по теме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«Профессии».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251520" y="1916832"/>
            <a:ext cx="3816424" cy="1764196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книга, которую ребенок собирает сам, с родителями, с друзьями, с педагогами.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1835696" y="4869160"/>
            <a:ext cx="4176465" cy="1599060"/>
          </a:xfrm>
        </p:spPr>
        <p:txBody>
          <a:bodyPr/>
          <a:lstStyle/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Склеивает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отдельные части в единое целое, оформляет по-своему усмотрению, используя  различный материал</a:t>
            </a:r>
            <a:r>
              <a:rPr lang="ru-RU" dirty="0">
                <a:solidFill>
                  <a:srgbClr val="002060"/>
                </a:solidFill>
              </a:rPr>
              <a:t>.  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4663178" cy="2870153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79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единое пространство, которое разбито на различные элементы-зоны.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Все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элементы папки  объединены между собой общей темой и связаны единой логической  игрой «Навигатор»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Каждый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элемент-зона  имеет свое название и значение, и реализует определенную дидактическую цель.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Можно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рассматривать материал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так, как хочет ребенок, а можно отправиться в путешествие с помощью логической игры «Навигатор»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Все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элементы папки между собой объединены общей темой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в моей семье».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задания на познавательное, речевое развитие и восприятие окружающего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мира, помогает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имеющиеся знания о профессиях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закрепляет навыки речи, способствует развитию мелкой моторики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 и глазомера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Предназначен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  дошкольного, школьного возраста, также  для  детей с ограниченными возможностями здоровья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99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4248472" cy="720080"/>
          </a:xfrm>
        </p:spPr>
        <p:txBody>
          <a:bodyPr anchor="ctr"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23528" y="3933056"/>
            <a:ext cx="4680520" cy="2376264"/>
          </a:xfrm>
        </p:spPr>
        <p:txBody>
          <a:bodyPr/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Можно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, а можно сочинить по картинке.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Цели: </a:t>
            </a: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 интереса к загадкам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памяти, логического мышления.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404664"/>
            <a:ext cx="4320480" cy="295232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 « Отгадай профессию»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профессию я загадал (загадки   детей , не называя   профессию рассказать о ней ).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и активизация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</a:t>
            </a:r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-формирование грамматически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логического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624674" cy="2304257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401509" cy="2325170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64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3968" y="273050"/>
            <a:ext cx="4176464" cy="491654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467544" y="1412776"/>
            <a:ext cx="3240360" cy="2592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251520" y="404664"/>
            <a:ext cx="3492896" cy="4248472"/>
          </a:xfrm>
        </p:spPr>
        <p:txBody>
          <a:bodyPr/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1600" dirty="0" smtClean="0"/>
              <a:t> </a:t>
            </a:r>
            <a:r>
              <a:rPr lang="ru-RU" dirty="0" smtClean="0"/>
              <a:t>«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важны, все профессии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нужны»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(рассматриваем картинки и называем профессию)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-помочь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понять, обобщить, знания  детей о необходимости каждой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различным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профессиям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результатам труда людей разных профессий.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347864" y="4653136"/>
            <a:ext cx="3744416" cy="1872208"/>
          </a:xfrm>
        </p:spPr>
        <p:txBody>
          <a:bodyPr/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Смешивая картинки из двух кармашков можно поиграть в игры: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«Путаница», «Чей инструмент», «Назови профессию», «Угадай по описанию».</a:t>
            </a:r>
          </a:p>
          <a:p>
            <a:endParaRPr lang="ru-RU" sz="1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737" y="1037516"/>
            <a:ext cx="4821057" cy="3039556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33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463" y="1672240"/>
            <a:ext cx="5378765" cy="3507810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7063" y="287070"/>
            <a:ext cx="80895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dirty="0"/>
              <a:t>–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цветок»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кроссворды, 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стихи придуманные мамой поэтессой, составление рассказа по картинке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0030" y="4995209"/>
            <a:ext cx="8512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познавательный и исследовательский интерес, воображение и смекалку,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умение самостоятельно находить решение в созданных проблемных ситуациях;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-способствовать развитию внимания и чувства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юмора.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35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7" y="332656"/>
            <a:ext cx="4067246" cy="1484784"/>
          </a:xfrm>
        </p:spPr>
        <p:txBody>
          <a:bodyPr anchor="b"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Колесо вопросов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рядом кармашек со сменным материалом)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3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6672"/>
            <a:ext cx="4794095" cy="3352975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71600" y="4221088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городе зданиях, которые в нем расположены, их назначении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внимание, память, речь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профессиям, востребованным в  нашем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гордость, любовь к родному городу  развивать чувства патриотизма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103" y="1628800"/>
            <a:ext cx="38877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-дать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 и расширить представления о профессиях нашего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познавательный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родному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городу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4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1496</TotalTime>
  <Words>642</Words>
  <Application>Microsoft Office PowerPoint</Application>
  <PresentationFormat>Экран (4:3)</PresentationFormat>
  <Paragraphs>84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Лэпбук  как современная форма взаимодействия педагогов, детей и родителей для создания единого образовательного пространства</vt:lpstr>
      <vt:lpstr>актуальность</vt:lpstr>
      <vt:lpstr>актуальность</vt:lpstr>
      <vt:lpstr>Лэпбук –интерактивная книга, которая  включает в себя задания на познавательное и  речевое развитие, художественное и творческое развитие, расширяет представления детей  о многообразии окружающего мира, формирует  интерес к познавательно – исследовательской деятельности по теме             «Профессии». </vt:lpstr>
      <vt:lpstr>Презентация PowerPoint</vt:lpstr>
      <vt:lpstr> Содержание  лэпбука  </vt:lpstr>
      <vt:lpstr>Содержание  лэпбука  </vt:lpstr>
      <vt:lpstr>Презентация PowerPoint</vt:lpstr>
      <vt:lpstr>          Колесо вопросов  (рядом кармашек со сменным материалом)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</dc:title>
  <dc:creator>admin</dc:creator>
  <cp:lastModifiedBy>Пользователь Windows</cp:lastModifiedBy>
  <cp:revision>82</cp:revision>
  <dcterms:created xsi:type="dcterms:W3CDTF">2018-09-10T06:42:01Z</dcterms:created>
  <dcterms:modified xsi:type="dcterms:W3CDTF">2019-05-28T15:14:18Z</dcterms:modified>
</cp:coreProperties>
</file>