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2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2C55-6CBF-4387-BF8D-45BA797D2F4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7F667-A9CD-4B65-80B2-BA7B1D87E2A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2C55-6CBF-4387-BF8D-45BA797D2F4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7F667-A9CD-4B65-80B2-BA7B1D87E2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2C55-6CBF-4387-BF8D-45BA797D2F4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7F667-A9CD-4B65-80B2-BA7B1D87E2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2C55-6CBF-4387-BF8D-45BA797D2F4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7F667-A9CD-4B65-80B2-BA7B1D87E2A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2C55-6CBF-4387-BF8D-45BA797D2F4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7F667-A9CD-4B65-80B2-BA7B1D87E2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2C55-6CBF-4387-BF8D-45BA797D2F4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7F667-A9CD-4B65-80B2-BA7B1D87E2A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2C55-6CBF-4387-BF8D-45BA797D2F4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7F667-A9CD-4B65-80B2-BA7B1D87E2A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2C55-6CBF-4387-BF8D-45BA797D2F4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7F667-A9CD-4B65-80B2-BA7B1D87E2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2C55-6CBF-4387-BF8D-45BA797D2F4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7F667-A9CD-4B65-80B2-BA7B1D87E2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2C55-6CBF-4387-BF8D-45BA797D2F4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7F667-A9CD-4B65-80B2-BA7B1D87E2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2C55-6CBF-4387-BF8D-45BA797D2F4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7F667-A9CD-4B65-80B2-BA7B1D87E2A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6D72C55-6CBF-4387-BF8D-45BA797D2F4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87F667-A9CD-4B65-80B2-BA7B1D87E2A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340768"/>
            <a:ext cx="6400800" cy="3505944"/>
          </a:xfrm>
        </p:spPr>
        <p:txBody>
          <a:bodyPr>
            <a:normAutofit/>
          </a:bodyPr>
          <a:lstStyle/>
          <a:p>
            <a:endParaRPr lang="ru-RU" b="1" i="1" dirty="0" smtClean="0"/>
          </a:p>
          <a:p>
            <a:r>
              <a:rPr lang="ru-RU" b="1" i="1" dirty="0" smtClean="0"/>
              <a:t>МАСТЕР-КЛАСС </a:t>
            </a:r>
          </a:p>
          <a:p>
            <a:r>
              <a:rPr lang="ru-RU" dirty="0" smtClean="0"/>
              <a:t>ПО ИЗГОТОВЛЕНИЮ ПОДСНЕЖНИКОВ </a:t>
            </a:r>
          </a:p>
          <a:p>
            <a:r>
              <a:rPr lang="ru-RU" dirty="0" smtClean="0"/>
              <a:t>ДЛЯ ТЕАТРАЛЬНОЙ ПОСТАНОВКИ </a:t>
            </a:r>
          </a:p>
          <a:p>
            <a:r>
              <a:rPr lang="ru-RU" b="1" i="1" dirty="0" smtClean="0"/>
              <a:t>« ДВЕНАДЦАТЬ МЕСЯЦЕВ»</a:t>
            </a:r>
            <a:endParaRPr lang="ru-RU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79208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1696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52736"/>
            <a:ext cx="3672408" cy="450028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052736"/>
            <a:ext cx="3373712" cy="4496907"/>
          </a:xfrm>
        </p:spPr>
      </p:pic>
    </p:spTree>
    <p:extLst>
      <p:ext uri="{BB962C8B-B14F-4D97-AF65-F5344CB8AC3E}">
        <p14:creationId xmlns:p14="http://schemas.microsoft.com/office/powerpoint/2010/main" val="4130512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36712"/>
            <a:ext cx="3816424" cy="538024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556792"/>
            <a:ext cx="4882620" cy="3661965"/>
          </a:xfrm>
        </p:spPr>
      </p:pic>
    </p:spTree>
    <p:extLst>
      <p:ext uri="{BB962C8B-B14F-4D97-AF65-F5344CB8AC3E}">
        <p14:creationId xmlns:p14="http://schemas.microsoft.com/office/powerpoint/2010/main" val="660041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8680"/>
            <a:ext cx="3744416" cy="499102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572831"/>
            <a:ext cx="3744416" cy="4991027"/>
          </a:xfrm>
        </p:spPr>
      </p:pic>
    </p:spTree>
    <p:extLst>
      <p:ext uri="{BB962C8B-B14F-4D97-AF65-F5344CB8AC3E}">
        <p14:creationId xmlns:p14="http://schemas.microsoft.com/office/powerpoint/2010/main" val="3046300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736645"/>
            <a:ext cx="3960440" cy="5278971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111" y="731838"/>
            <a:ext cx="3967086" cy="5289450"/>
          </a:xfrm>
        </p:spPr>
      </p:pic>
    </p:spTree>
    <p:extLst>
      <p:ext uri="{BB962C8B-B14F-4D97-AF65-F5344CB8AC3E}">
        <p14:creationId xmlns:p14="http://schemas.microsoft.com/office/powerpoint/2010/main" val="2312927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48680"/>
            <a:ext cx="8567663" cy="571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34584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</TotalTime>
  <Words>11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8</cp:revision>
  <dcterms:created xsi:type="dcterms:W3CDTF">2019-05-30T15:57:41Z</dcterms:created>
  <dcterms:modified xsi:type="dcterms:W3CDTF">2019-05-30T17:43:07Z</dcterms:modified>
</cp:coreProperties>
</file>