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dmin\Desktop\a2e1ecd3cc42796b92912a02eb1ef676.800_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592287"/>
          </a:xfrm>
          <a:noFill/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chemeClr val="tx1"/>
                </a:solidFill>
                <a:latin typeface="Bookman Old Style" pitchFamily="18" charset="0"/>
              </a:rPr>
              <a:t> SECONDARY </a:t>
            </a:r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MBEI SGES 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№</a:t>
            </a:r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57</a:t>
            </a:r>
            <a:b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Named </a:t>
            </a:r>
            <a:r>
              <a:rPr lang="en-US" i="1" dirty="0" smtClean="0">
                <a:solidFill>
                  <a:schemeClr val="tx1"/>
                </a:solidFill>
                <a:latin typeface="Bookman Old Style" pitchFamily="18" charset="0"/>
              </a:rPr>
              <a:t>AFTER</a:t>
            </a:r>
            <a:r>
              <a:rPr lang="en-US" b="1" i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«</a:t>
            </a:r>
            <a:r>
              <a:rPr lang="en-US" b="1" i="1" dirty="0" err="1" smtClean="0">
                <a:solidFill>
                  <a:schemeClr val="tx1"/>
                </a:solidFill>
                <a:latin typeface="Bookman Old Style" pitchFamily="18" charset="0"/>
              </a:rPr>
              <a:t>Hohryakov</a:t>
            </a:r>
            <a:r>
              <a:rPr lang="ru-RU" b="1" i="1" dirty="0" smtClean="0">
                <a:solidFill>
                  <a:schemeClr val="tx1"/>
                </a:solidFill>
                <a:latin typeface="Bookman Old Style" pitchFamily="18" charset="0"/>
              </a:rPr>
              <a:t>»</a:t>
            </a:r>
            <a:endParaRPr lang="ru-RU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3933056"/>
            <a:ext cx="4392488" cy="1705744"/>
          </a:xfrm>
          <a:ln>
            <a:solidFill>
              <a:schemeClr val="bg1">
                <a:lumMod val="95000"/>
                <a:lumOff val="5000"/>
              </a:schemeClr>
            </a:solidFill>
          </a:ln>
        </p:spPr>
        <p:txBody>
          <a:bodyPr/>
          <a:lstStyle/>
          <a:p>
            <a:r>
              <a:rPr lang="en-US" b="1" i="1" dirty="0" smtClean="0">
                <a:latin typeface="Bookman Old Style" pitchFamily="18" charset="0"/>
              </a:rPr>
              <a:t>Done by</a:t>
            </a:r>
          </a:p>
          <a:p>
            <a:r>
              <a:rPr lang="en-US" sz="3200" b="1" i="1" dirty="0" err="1" smtClean="0">
                <a:latin typeface="Bookman Old Style" pitchFamily="18" charset="0"/>
              </a:rPr>
              <a:t>Zykov</a:t>
            </a:r>
            <a:r>
              <a:rPr lang="en-US" sz="3200" b="1" i="1" dirty="0" smtClean="0">
                <a:latin typeface="Bookman Old Style" pitchFamily="18" charset="0"/>
              </a:rPr>
              <a:t> </a:t>
            </a:r>
            <a:r>
              <a:rPr lang="en-US" sz="3200" b="1" i="1" dirty="0" err="1" smtClean="0">
                <a:latin typeface="Bookman Old Style" pitchFamily="18" charset="0"/>
              </a:rPr>
              <a:t>Andrey</a:t>
            </a:r>
            <a:endParaRPr lang="ru-RU" sz="3200" b="1" i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1440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I study in</a:t>
            </a:r>
            <a:r>
              <a:rPr lang="ru-RU" dirty="0" smtClean="0"/>
              <a:t> </a:t>
            </a:r>
            <a:r>
              <a:rPr lang="en-US" dirty="0" smtClean="0"/>
              <a:t>the secondary school </a:t>
            </a:r>
            <a:r>
              <a:rPr lang="ru-RU" dirty="0" smtClean="0"/>
              <a:t>№</a:t>
            </a:r>
            <a:r>
              <a:rPr lang="en-US" dirty="0" smtClean="0"/>
              <a:t>57 named after</a:t>
            </a:r>
            <a:r>
              <a:rPr lang="ru-RU" dirty="0" smtClean="0"/>
              <a:t> </a:t>
            </a:r>
            <a:r>
              <a:rPr lang="en-US" dirty="0" err="1" smtClean="0"/>
              <a:t>Hohryakov</a:t>
            </a:r>
            <a:r>
              <a:rPr lang="ru-RU" dirty="0" smtClean="0"/>
              <a:t>.</a:t>
            </a:r>
            <a:r>
              <a:rPr lang="en-US" dirty="0" smtClean="0"/>
              <a:t> He opened the first seminary</a:t>
            </a:r>
            <a:r>
              <a:rPr lang="ru-RU" dirty="0" smtClean="0"/>
              <a:t> </a:t>
            </a:r>
            <a:r>
              <a:rPr lang="en-US" dirty="0" smtClean="0"/>
              <a:t>in Penza in 1874 year</a:t>
            </a:r>
            <a:r>
              <a:rPr lang="ru-RU" dirty="0" smtClean="0"/>
              <a:t>,</a:t>
            </a:r>
            <a:r>
              <a:rPr lang="en-US" dirty="0" smtClean="0"/>
              <a:t> he was one of the first Lermontov*s biographers and he was a great teacher. </a:t>
            </a:r>
            <a:endParaRPr lang="ru-RU" dirty="0" smtClean="0"/>
          </a:p>
        </p:txBody>
      </p:sp>
      <p:pic>
        <p:nvPicPr>
          <p:cNvPr id="2050" name="Picture 2" descr="C:\Users\Admin\Desktop\0_a3826_a2b51fbd_or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00808"/>
            <a:ext cx="4752528" cy="49337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8229600" cy="201626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Our school year starts in September and finishes in the end of May. We have to wear school uniform. There are a lot of good teachers in our school. Also our school has a canteen</a:t>
            </a:r>
            <a:r>
              <a:rPr lang="ru-RU" dirty="0" smtClean="0"/>
              <a:t>, </a:t>
            </a:r>
            <a:r>
              <a:rPr lang="en-US" dirty="0" smtClean="0"/>
              <a:t>sport gyms</a:t>
            </a:r>
            <a:r>
              <a:rPr lang="ru-RU" dirty="0" smtClean="0"/>
              <a:t> </a:t>
            </a:r>
            <a:r>
              <a:rPr lang="en-US" dirty="0" smtClean="0"/>
              <a:t>and a lot of classes. There are a lot of different clubs in our school. I like to study in my school…</a:t>
            </a:r>
            <a:endParaRPr lang="ru-RU" dirty="0"/>
          </a:p>
        </p:txBody>
      </p:sp>
      <p:pic>
        <p:nvPicPr>
          <p:cNvPr id="3074" name="Picture 2" descr="C:\Users\Admin\Desktop\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688632" cy="3412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0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60648"/>
            <a:ext cx="3605386" cy="2016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3176"/>
            <a:ext cx="8229600" cy="1296144"/>
          </a:xfrm>
        </p:spPr>
        <p:txBody>
          <a:bodyPr>
            <a:noAutofit/>
          </a:bodyPr>
          <a:lstStyle/>
          <a:p>
            <a:r>
              <a:rPr lang="en-US" sz="2800" i="1" dirty="0" smtClean="0">
                <a:solidFill>
                  <a:schemeClr val="tx1"/>
                </a:solidFill>
                <a:latin typeface="+mn-lt"/>
              </a:rPr>
              <a:t>Very often the school has different events</a:t>
            </a:r>
            <a:r>
              <a:rPr lang="ru-RU" sz="2800" i="1" dirty="0" smtClean="0">
                <a:solidFill>
                  <a:schemeClr val="tx1"/>
                </a:solidFill>
                <a:latin typeface="+mn-lt"/>
              </a:rPr>
              <a:t>:</a:t>
            </a:r>
            <a:r>
              <a:rPr lang="en-US" sz="2800" i="1" dirty="0" smtClean="0">
                <a:solidFill>
                  <a:schemeClr val="tx1"/>
                </a:solidFill>
                <a:latin typeface="+mn-lt"/>
              </a:rPr>
              <a:t> school trips</a:t>
            </a:r>
            <a:r>
              <a:rPr lang="ru-RU" sz="2800" i="1" dirty="0" smtClean="0">
                <a:solidFill>
                  <a:schemeClr val="tx1"/>
                </a:solidFill>
                <a:latin typeface="+mn-lt"/>
              </a:rPr>
              <a:t>,</a:t>
            </a:r>
            <a:r>
              <a:rPr lang="en-US" sz="2800" i="1" dirty="0" smtClean="0">
                <a:solidFill>
                  <a:schemeClr val="tx1"/>
                </a:solidFill>
                <a:latin typeface="+mn-lt"/>
              </a:rPr>
              <a:t> music concerts</a:t>
            </a:r>
            <a:r>
              <a:rPr lang="ru-RU" sz="2800" i="1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2800" i="1" dirty="0" smtClean="0">
                <a:solidFill>
                  <a:schemeClr val="tx1"/>
                </a:solidFill>
                <a:latin typeface="+mn-lt"/>
              </a:rPr>
              <a:t>competitions…</a:t>
            </a:r>
            <a:endParaRPr lang="ru-RU" sz="28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869160"/>
            <a:ext cx="8229600" cy="14402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026" name="Picture 2" descr="C:\Users\Admin\Desktop\3628f0b410f7a0fd99e50d508e21e6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3853116" cy="2552452"/>
          </a:xfrm>
          <a:prstGeom prst="rect">
            <a:avLst/>
          </a:prstGeom>
          <a:noFill/>
        </p:spPr>
      </p:pic>
      <p:pic>
        <p:nvPicPr>
          <p:cNvPr id="1028" name="Picture 4" descr="C:\Users\Admin\Desktop\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700808"/>
            <a:ext cx="3055122" cy="2285231"/>
          </a:xfrm>
          <a:prstGeom prst="rect">
            <a:avLst/>
          </a:prstGeom>
          <a:noFill/>
        </p:spPr>
      </p:pic>
      <p:pic>
        <p:nvPicPr>
          <p:cNvPr id="1029" name="Picture 5" descr="C:\Users\Admin\Desktop\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988840"/>
            <a:ext cx="3096344" cy="23155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129614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b="1" i="1" dirty="0" smtClean="0"/>
              <a:t> I like to have my lunch in the school canteen</a:t>
            </a:r>
            <a:r>
              <a:rPr lang="ru-RU" b="1" i="1" dirty="0" smtClean="0"/>
              <a:t>. </a:t>
            </a:r>
            <a:r>
              <a:rPr lang="en-US" b="1" i="1" dirty="0" smtClean="0"/>
              <a:t>Our cooks makes a lot of delicious dishes…</a:t>
            </a:r>
            <a:endParaRPr lang="ru-RU" b="1" i="1" dirty="0" smtClean="0"/>
          </a:p>
          <a:p>
            <a:pPr>
              <a:buNone/>
            </a:pPr>
            <a:r>
              <a:rPr lang="en-US" b="1" i="1" dirty="0" smtClean="0"/>
              <a:t>((P.S. Sorry but I didn’t find photo of our school canteen.)) </a:t>
            </a:r>
            <a:r>
              <a:rPr lang="ru-RU" b="1" i="1" dirty="0" smtClean="0"/>
              <a:t> </a:t>
            </a:r>
          </a:p>
          <a:p>
            <a:pPr>
              <a:buNone/>
            </a:pPr>
            <a:endParaRPr lang="ru-RU" b="1" i="1" dirty="0"/>
          </a:p>
        </p:txBody>
      </p:sp>
      <p:pic>
        <p:nvPicPr>
          <p:cNvPr id="2050" name="Picture 2" descr="C:\Users\Admin\Desktop\5854465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44824"/>
            <a:ext cx="6336704" cy="4224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50306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  <a:latin typeface="Berlin Sans FB Demi" pitchFamily="34" charset="0"/>
              </a:rPr>
              <a:t>I AM PROUD OF MY SCHOOL!!!!!!!!!!!!!!!!!!!!!!!!!!!!!!!!!!!!!!!!!!!!!*$@*$*S&amp;@*$%^(U*!!(!*&amp;$*^K&amp;%^&amp;A^@&amp;%&amp;^&amp;*</a:t>
            </a:r>
            <a:r>
              <a:rPr lang="ru-RU" i="1" dirty="0" smtClean="0">
                <a:solidFill>
                  <a:srgbClr val="FF0000"/>
                </a:solidFill>
                <a:latin typeface="Berlin Sans FB Demi" pitchFamily="34" charset="0"/>
              </a:rPr>
              <a:t>Б</a:t>
            </a:r>
            <a:r>
              <a:rPr lang="en-US" i="1" dirty="0" smtClean="0">
                <a:solidFill>
                  <a:srgbClr val="FF0000"/>
                </a:solidFill>
                <a:latin typeface="Berlin Sans FB Demi" pitchFamily="34" charset="0"/>
              </a:rPr>
              <a:t>^&amp;%&amp;*L((*{“E:”{%A@T&amp;</a:t>
            </a:r>
            <a:r>
              <a:rPr lang="ru-RU" i="1" dirty="0" smtClean="0">
                <a:solidFill>
                  <a:srgbClr val="FF0000"/>
                </a:solidFill>
                <a:latin typeface="Berlin Sans FB Demi" pitchFamily="34" charset="0"/>
              </a:rPr>
              <a:t>Ь</a:t>
            </a:r>
            <a:r>
              <a:rPr lang="en-US" i="1" dirty="0" smtClean="0">
                <a:solidFill>
                  <a:srgbClr val="FF0000"/>
                </a:solidFill>
                <a:latin typeface="Berlin Sans FB Demi" pitchFamily="34" charset="0"/>
              </a:rPr>
              <a:t>%@(*&amp;%%!!!!!!!!!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Admin\Desktop\pic_0a446c2352b05a8c8521728b07ce7e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40968"/>
            <a:ext cx="5904656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664296"/>
          </a:xfrm>
        </p:spPr>
        <p:txBody>
          <a:bodyPr/>
          <a:lstStyle/>
          <a:p>
            <a:r>
              <a:rPr lang="en-US" b="0" dirty="0" smtClean="0"/>
              <a:t>Thank you for </a:t>
            </a:r>
            <a:r>
              <a:rPr lang="en-US" b="0" dirty="0" smtClean="0"/>
              <a:t>attention</a:t>
            </a:r>
            <a:r>
              <a:rPr lang="ru-RU" b="0" dirty="0" smtClean="0"/>
              <a:t>!!!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</TotalTime>
  <Words>196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 SECONDARY MBEI SGES №57 Named AFTER «Hohryakov»</vt:lpstr>
      <vt:lpstr>Слайд 2</vt:lpstr>
      <vt:lpstr>Слайд 3</vt:lpstr>
      <vt:lpstr>Very often the school has different events: school trips, music concerts, competitions…</vt:lpstr>
      <vt:lpstr>Слайд 5</vt:lpstr>
      <vt:lpstr>I AM PROUD OF MY SCHOOL!!!!!!!!!!!!!!!!!!!!!!!!!!!!!!!!!!!!!!!!!!!!!*$@*$*S&amp;@*$%^(U*!!(!*&amp;$*^K&amp;%^&amp;A^@&amp;%&amp;^&amp;*Б^&amp;%&amp;*L((*{“E:”{%A@T&amp;Ь%@(*&amp;%%!!!!!!!!!</vt:lpstr>
      <vt:lpstr>Thank you for attention!!!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MBEI SGES №57 Named by «Hohryakov»</dc:title>
  <dc:creator>Admin</dc:creator>
  <cp:lastModifiedBy>Admin</cp:lastModifiedBy>
  <cp:revision>15</cp:revision>
  <dcterms:created xsi:type="dcterms:W3CDTF">2015-12-24T17:19:37Z</dcterms:created>
  <dcterms:modified xsi:type="dcterms:W3CDTF">2016-01-14T04:44:30Z</dcterms:modified>
</cp:coreProperties>
</file>