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  <p:sldId id="264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734" y="-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E1BBB5-10D0-4BF5-B08C-3C9573591DFF}" type="datetimeFigureOut">
              <a:rPr lang="ru-RU" smtClean="0"/>
              <a:t>05.04.2019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AC9288-C652-4021-BE22-D637B3C9BE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3309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E1BBB5-10D0-4BF5-B08C-3C9573591DFF}" type="datetimeFigureOut">
              <a:rPr lang="ru-RU" smtClean="0"/>
              <a:t>05.04.2019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AC9288-C652-4021-BE22-D637B3C9BE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48688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E1BBB5-10D0-4BF5-B08C-3C9573591DFF}" type="datetimeFigureOut">
              <a:rPr lang="ru-RU" smtClean="0"/>
              <a:t>05.04.2019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AC9288-C652-4021-BE22-D637B3C9BE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92125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E1BBB5-10D0-4BF5-B08C-3C9573591DFF}" type="datetimeFigureOut">
              <a:rPr lang="ru-RU" smtClean="0"/>
              <a:t>05.04.2019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AC9288-C652-4021-BE22-D637B3C9BE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75363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E1BBB5-10D0-4BF5-B08C-3C9573591DFF}" type="datetimeFigureOut">
              <a:rPr lang="ru-RU" smtClean="0"/>
              <a:t>05.04.2019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AC9288-C652-4021-BE22-D637B3C9BE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87619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E1BBB5-10D0-4BF5-B08C-3C9573591DFF}" type="datetimeFigureOut">
              <a:rPr lang="ru-RU" smtClean="0"/>
              <a:t>05.04.2019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AC9288-C652-4021-BE22-D637B3C9BE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30288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E1BBB5-10D0-4BF5-B08C-3C9573591DFF}" type="datetimeFigureOut">
              <a:rPr lang="ru-RU" smtClean="0"/>
              <a:t>05.04.2019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AC9288-C652-4021-BE22-D637B3C9BE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96096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E1BBB5-10D0-4BF5-B08C-3C9573591DFF}" type="datetimeFigureOut">
              <a:rPr lang="ru-RU" smtClean="0"/>
              <a:t>05.04.2019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AC9288-C652-4021-BE22-D637B3C9BE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01393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E1BBB5-10D0-4BF5-B08C-3C9573591DFF}" type="datetimeFigureOut">
              <a:rPr lang="ru-RU" smtClean="0"/>
              <a:t>05.04.2019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AC9288-C652-4021-BE22-D637B3C9BE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08512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E1BBB5-10D0-4BF5-B08C-3C9573591DFF}" type="datetimeFigureOut">
              <a:rPr lang="ru-RU" smtClean="0"/>
              <a:t>05.04.2019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AC9288-C652-4021-BE22-D637B3C9BE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53188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E1BBB5-10D0-4BF5-B08C-3C9573591DFF}" type="datetimeFigureOut">
              <a:rPr lang="ru-RU" smtClean="0"/>
              <a:t>05.04.2019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AC9288-C652-4021-BE22-D637B3C9BE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50601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E1BBB5-10D0-4BF5-B08C-3C9573591DFF}" type="datetimeFigureOut">
              <a:rPr lang="ru-RU" smtClean="0"/>
              <a:t>05.04.2019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AC9288-C652-4021-BE22-D637B3C9BE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2005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75207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71785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08241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05541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4388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935491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931275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7029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828368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126711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0</Words>
  <Application>Microsoft Office PowerPoint</Application>
  <PresentationFormat>Экран (4:3)</PresentationFormat>
  <Paragraphs>0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Work</dc:creator>
  <cp:lastModifiedBy>Work</cp:lastModifiedBy>
  <cp:revision>1</cp:revision>
  <dcterms:created xsi:type="dcterms:W3CDTF">2019-04-05T05:02:35Z</dcterms:created>
  <dcterms:modified xsi:type="dcterms:W3CDTF">2019-04-05T05:05:49Z</dcterms:modified>
</cp:coreProperties>
</file>