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8" r:id="rId5"/>
    <p:sldId id="257" r:id="rId6"/>
    <p:sldId id="263" r:id="rId7"/>
    <p:sldId id="262" r:id="rId8"/>
    <p:sldId id="261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E92F7-DDB9-4DB1-889A-8A2FC9187231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B994C-23A5-4290-ABB3-8F15789F20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9678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E92F7-DDB9-4DB1-889A-8A2FC9187231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B994C-23A5-4290-ABB3-8F15789F20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8288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E92F7-DDB9-4DB1-889A-8A2FC9187231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B994C-23A5-4290-ABB3-8F15789F20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6907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E92F7-DDB9-4DB1-889A-8A2FC9187231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B994C-23A5-4290-ABB3-8F15789F20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971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E92F7-DDB9-4DB1-889A-8A2FC9187231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B994C-23A5-4290-ABB3-8F15789F20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476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E92F7-DDB9-4DB1-889A-8A2FC9187231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B994C-23A5-4290-ABB3-8F15789F20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6866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E92F7-DDB9-4DB1-889A-8A2FC9187231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B994C-23A5-4290-ABB3-8F15789F20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4644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E92F7-DDB9-4DB1-889A-8A2FC9187231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B994C-23A5-4290-ABB3-8F15789F20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9068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E92F7-DDB9-4DB1-889A-8A2FC9187231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B994C-23A5-4290-ABB3-8F15789F20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3822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E92F7-DDB9-4DB1-889A-8A2FC9187231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B994C-23A5-4290-ABB3-8F15789F20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1040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E92F7-DDB9-4DB1-889A-8A2FC9187231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B994C-23A5-4290-ABB3-8F15789F20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5982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AE92F7-DDB9-4DB1-889A-8A2FC9187231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9B994C-23A5-4290-ABB3-8F15789F20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321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0364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8257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8130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0364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5904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0757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7088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7621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3353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9469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58596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Экран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Детсад №31</dc:creator>
  <cp:lastModifiedBy>Детсад №31</cp:lastModifiedBy>
  <cp:revision>1</cp:revision>
  <dcterms:created xsi:type="dcterms:W3CDTF">2019-05-29T09:56:56Z</dcterms:created>
  <dcterms:modified xsi:type="dcterms:W3CDTF">2019-05-29T10:01:46Z</dcterms:modified>
</cp:coreProperties>
</file>