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000" u="none" kumimoji="0" normalizeH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B9C4C8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313507"/>
              <a:satOff val="34334"/>
              <a:lumOff val="-8266"/>
              <a:alpha val="62000"/>
            </a:schemeClr>
          </a:solidFill>
        </a:fill>
      </a:tcStyle>
    </a:firstCol>
    <a:la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254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313507"/>
              <a:satOff val="34334"/>
              <a:lumOff val="-8266"/>
              <a:alpha val="62000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chemeClr val="accent1">
              <a:hueOff val="-313507"/>
              <a:satOff val="34334"/>
              <a:lumOff val="-8266"/>
              <a:alpha val="10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254308"/>
              <a:satOff val="57261"/>
              <a:lumOff val="12765"/>
              <a:alpha val="62000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37185"/>
              <a:satOff val="27043"/>
              <a:lumOff val="-11337"/>
              <a:alpha val="80000"/>
            </a:scheme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37185"/>
              <a:satOff val="27043"/>
              <a:lumOff val="-11337"/>
              <a:alpha val="80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4C4C4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BABABA">
              <a:alpha val="70000"/>
            </a:srgbClr>
          </a:solidFill>
        </a:fill>
      </a:tcStyle>
    </a:firstCol>
    <a:lastRow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739060"/>
              <a:satOff val="51948"/>
              <a:lumOff val="-8454"/>
              <a:alpha val="62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68685"/>
              </a:solidFill>
              <a:prstDash val="solid"/>
              <a:miter lim="400000"/>
            </a:ln>
          </a:top>
          <a:bottom>
            <a:ln w="12700" cap="flat">
              <a:solidFill>
                <a:srgbClr val="868685"/>
              </a:solidFill>
              <a:prstDash val="solid"/>
              <a:miter lim="400000"/>
            </a:ln>
          </a:bottom>
          <a:insideH>
            <a:ln w="12700" cap="flat">
              <a:solidFill>
                <a:srgbClr val="8686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D5CBC0">
              <a:alpha val="39000"/>
            </a:srgbClr>
          </a:solidFill>
        </a:fill>
      </a:tcStyle>
    </a:band2H>
    <a:firstCo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868685"/>
              </a:solidFill>
              <a:prstDash val="solid"/>
              <a:miter lim="400000"/>
            </a:ln>
          </a:left>
          <a:right>
            <a:ln w="12700" cap="flat">
              <a:solidFill>
                <a:srgbClr val="868685"/>
              </a:solidFill>
              <a:prstDash val="solid"/>
              <a:miter lim="400000"/>
            </a:ln>
          </a:right>
          <a:top>
            <a:ln w="12700" cap="flat">
              <a:solidFill>
                <a:srgbClr val="868685"/>
              </a:solidFill>
              <a:prstDash val="solid"/>
              <a:miter lim="400000"/>
            </a:ln>
          </a:top>
          <a:bottom>
            <a:ln w="12700" cap="flat">
              <a:solidFill>
                <a:srgbClr val="868685"/>
              </a:solidFill>
              <a:prstDash val="solid"/>
              <a:miter lim="400000"/>
            </a:ln>
          </a:bottom>
          <a:insideH>
            <a:ln w="12700" cap="flat">
              <a:solidFill>
                <a:srgbClr val="8686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A3C00"/>
              </a:solidFill>
              <a:prstDash val="solid"/>
              <a:miter lim="400000"/>
            </a:ln>
          </a:top>
          <a:bottom>
            <a:ln w="12700" cap="flat">
              <a:solidFill>
                <a:srgbClr val="9A3C00"/>
              </a:solidFill>
              <a:prstDash val="solid"/>
              <a:miter lim="400000"/>
            </a:ln>
          </a:bottom>
          <a:insideH>
            <a:ln w="12700" cap="flat">
              <a:solidFill>
                <a:srgbClr val="9A3C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5F00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A3C00"/>
              </a:solidFill>
              <a:prstDash val="solid"/>
              <a:miter lim="400000"/>
            </a:ln>
          </a:top>
          <a:bottom>
            <a:ln w="12700" cap="flat">
              <a:solidFill>
                <a:srgbClr val="9A3C00"/>
              </a:solidFill>
              <a:prstDash val="solid"/>
              <a:miter lim="400000"/>
            </a:ln>
          </a:bottom>
          <a:insideH>
            <a:ln w="12700" cap="flat">
              <a:solidFill>
                <a:srgbClr val="9A3C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5F00">
              <a:alpha val="8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685948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insideV>
        </a:tcBdr>
        <a:fill>
          <a:solidFill>
            <a:srgbClr val="685948">
              <a:alpha val="62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solidFill>
            <a:srgbClr val="000000">
              <a:alpha val="7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solidFill>
            <a:srgbClr val="000000">
              <a:alpha val="7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wholeTbl>
    <a:band2H>
      <a:tcTxStyle b="def" i="def"/>
      <a:tcStyle>
        <a:tcBdr/>
        <a:fill>
          <a:solidFill>
            <a:srgbClr val="FEFEE0">
              <a:alpha val="55000"/>
            </a:srgbClr>
          </a:solidFill>
        </a:fill>
      </a:tcStyle>
    </a:band2H>
    <a:firstCol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31750" cap="flat">
              <a:solidFill>
                <a:schemeClr val="accent5">
                  <a:hueOff val="61010"/>
                  <a:satOff val="20460"/>
                  <a:lumOff val="-2197"/>
                  <a:alpha val="62000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Col>
    <a:la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lastRow>
    <a:fir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1270000" y="1917700"/>
            <a:ext cx="10464800" cy="2794000"/>
          </a:xfrm>
          <a:prstGeom prst="rect">
            <a:avLst/>
          </a:prstGeom>
        </p:spPr>
        <p:txBody>
          <a:bodyPr anchor="b"/>
          <a:lstStyle>
            <a:lvl1pPr>
              <a:defRPr sz="95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1270000" y="5016500"/>
            <a:ext cx="10464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0" algn="ctr">
              <a:spcBef>
                <a:spcPts val="0"/>
              </a:spcBef>
              <a:buSzTx/>
              <a:buNone/>
              <a:defRPr sz="4000"/>
            </a:lvl2pPr>
            <a:lvl3pPr marL="0" indent="0" algn="ctr">
              <a:spcBef>
                <a:spcPts val="0"/>
              </a:spcBef>
              <a:buSzTx/>
              <a:buNone/>
              <a:defRPr sz="4000"/>
            </a:lvl3pPr>
            <a:lvl4pPr marL="0" indent="0" algn="ctr">
              <a:spcBef>
                <a:spcPts val="0"/>
              </a:spcBef>
              <a:buSzTx/>
              <a:buNone/>
              <a:defRPr sz="4000"/>
            </a:lvl4pPr>
            <a:lvl5pPr marL="0" indent="0" algn="ctr">
              <a:spcBef>
                <a:spcPts val="0"/>
              </a:spcBef>
              <a:buSzTx/>
              <a:buNone/>
              <a:defRPr sz="4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xfrm>
            <a:off x="6311901" y="9220200"/>
            <a:ext cx="374905" cy="406401"/>
          </a:xfrm>
          <a:prstGeom prst="rect">
            <a:avLst/>
          </a:prstGeom>
        </p:spPr>
        <p:txBody>
          <a:bodyPr anchor="b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«Введите цитату здесь»."/>
          <p:cNvSpPr txBox="1"/>
          <p:nvPr>
            <p:ph type="body" sz="quarter" idx="13"/>
          </p:nvPr>
        </p:nvSpPr>
        <p:spPr>
          <a:xfrm>
            <a:off x="1270000" y="4222750"/>
            <a:ext cx="10464800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000">
                <a:solidFill>
                  <a:srgbClr val="45A7DE"/>
                </a:solidFill>
              </a:defRPr>
            </a:lvl1pPr>
          </a:lstStyle>
          <a:p>
            <a:pPr/>
            <a:r>
              <a:t>«Введите цитату здесь».</a:t>
            </a:r>
          </a:p>
        </p:txBody>
      </p:sp>
      <p:sp>
        <p:nvSpPr>
          <p:cNvPr id="94" name="— Иван Арсентьев"/>
          <p:cNvSpPr txBox="1"/>
          <p:nvPr>
            <p:ph type="body" sz="quarter" idx="14"/>
          </p:nvPr>
        </p:nvSpPr>
        <p:spPr>
          <a:xfrm>
            <a:off x="1270000" y="6362700"/>
            <a:ext cx="10464800" cy="6985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13"/>
          </p:nvPr>
        </p:nvSpPr>
        <p:spPr>
          <a:xfrm>
            <a:off x="1307138" y="649152"/>
            <a:ext cx="10401301" cy="5856302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1270000" y="6604000"/>
            <a:ext cx="10464800" cy="1651000"/>
          </a:xfrm>
          <a:prstGeom prst="rect">
            <a:avLst/>
          </a:prstGeom>
        </p:spPr>
        <p:txBody>
          <a:bodyPr anchor="b"/>
          <a:lstStyle>
            <a:lvl1pPr>
              <a:defRPr sz="95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1270000" y="8331200"/>
            <a:ext cx="10464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0" algn="ctr">
              <a:spcBef>
                <a:spcPts val="0"/>
              </a:spcBef>
              <a:buSzTx/>
              <a:buNone/>
              <a:defRPr sz="4000"/>
            </a:lvl2pPr>
            <a:lvl3pPr marL="0" indent="0" algn="ctr">
              <a:spcBef>
                <a:spcPts val="0"/>
              </a:spcBef>
              <a:buSzTx/>
              <a:buNone/>
              <a:defRPr sz="4000"/>
            </a:lvl3pPr>
            <a:lvl4pPr marL="0" indent="0" algn="ctr">
              <a:spcBef>
                <a:spcPts val="0"/>
              </a:spcBef>
              <a:buSzTx/>
              <a:buNone/>
              <a:defRPr sz="4000"/>
            </a:lvl4pPr>
            <a:lvl5pPr marL="0" indent="0" algn="ctr">
              <a:spcBef>
                <a:spcPts val="0"/>
              </a:spcBef>
              <a:buSzTx/>
              <a:buNone/>
              <a:defRPr sz="4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1270000" y="2844800"/>
            <a:ext cx="10464800" cy="4064000"/>
          </a:xfrm>
          <a:prstGeom prst="rect">
            <a:avLst/>
          </a:prstGeom>
        </p:spPr>
        <p:txBody>
          <a:bodyPr/>
          <a:lstStyle>
            <a:lvl1pPr>
              <a:defRPr sz="95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butterfly-and-leaf_3000x1734.jpeg"/>
          <p:cNvSpPr/>
          <p:nvPr>
            <p:ph type="pic" sz="half" idx="13"/>
          </p:nvPr>
        </p:nvSpPr>
        <p:spPr>
          <a:xfrm>
            <a:off x="6572250" y="812800"/>
            <a:ext cx="5753100" cy="7670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381000" y="1409700"/>
            <a:ext cx="58674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381000" y="4787900"/>
            <a:ext cx="5867400" cy="372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0" algn="ctr">
              <a:spcBef>
                <a:spcPts val="0"/>
              </a:spcBef>
              <a:buSzTx/>
              <a:buNone/>
              <a:defRPr sz="4000"/>
            </a:lvl2pPr>
            <a:lvl3pPr marL="0" indent="0" algn="ctr">
              <a:spcBef>
                <a:spcPts val="0"/>
              </a:spcBef>
              <a:buSzTx/>
              <a:buNone/>
              <a:defRPr sz="4000"/>
            </a:lvl3pPr>
            <a:lvl4pPr marL="0" indent="0" algn="ctr">
              <a:spcBef>
                <a:spcPts val="0"/>
              </a:spcBef>
              <a:buSzTx/>
              <a:buNone/>
              <a:defRPr sz="4000"/>
            </a:lvl4pPr>
            <a:lvl5pPr marL="0" indent="0" algn="ctr">
              <a:spcBef>
                <a:spcPts val="0"/>
              </a:spcBef>
              <a:buSzTx/>
              <a:buNone/>
              <a:defRPr sz="40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butterfly-and-leaf_3000x1734.jpeg"/>
          <p:cNvSpPr/>
          <p:nvPr>
            <p:ph type="pic" sz="half" idx="13"/>
          </p:nvPr>
        </p:nvSpPr>
        <p:spPr>
          <a:xfrm>
            <a:off x="7277100" y="2578100"/>
            <a:ext cx="4457700" cy="5943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1270000" y="2768600"/>
            <a:ext cx="5461000" cy="5715000"/>
          </a:xfrm>
          <a:prstGeom prst="rect">
            <a:avLst/>
          </a:prstGeom>
        </p:spPr>
        <p:txBody>
          <a:bodyPr/>
          <a:lstStyle>
            <a:lvl1pPr marL="444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1pPr>
            <a:lvl2pPr marL="8890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2pPr>
            <a:lvl3pPr marL="1333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3pPr>
            <a:lvl4pPr marL="17780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4pPr>
            <a:lvl5pPr marL="2222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quarter" idx="13"/>
          </p:nvPr>
        </p:nvSpPr>
        <p:spPr>
          <a:xfrm rot="21600000">
            <a:off x="7063543" y="473144"/>
            <a:ext cx="5554134" cy="41656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quarter" idx="14"/>
          </p:nvPr>
        </p:nvSpPr>
        <p:spPr>
          <a:xfrm rot="21600000">
            <a:off x="7095370" y="5018682"/>
            <a:ext cx="5520268" cy="4140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idx="15"/>
          </p:nvPr>
        </p:nvSpPr>
        <p:spPr>
          <a:xfrm>
            <a:off x="266700" y="482600"/>
            <a:ext cx="6502400" cy="8669867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ровень текста 1…"/>
          <p:cNvSpPr txBox="1"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>
              <a:buBlip>
                <a:blip r:embed="rId3"/>
              </a:buBlip>
            </a:lvl1pPr>
            <a:lvl2pPr>
              <a:buBlip>
                <a:blip r:embed="rId3"/>
              </a:buBlip>
            </a:lvl2pPr>
            <a:lvl3pPr>
              <a:buBlip>
                <a:blip r:embed="rId3"/>
              </a:buBlip>
            </a:lvl3pPr>
            <a:lvl4pPr>
              <a:buBlip>
                <a:blip r:embed="rId3"/>
              </a:buBlip>
            </a:lvl4pPr>
            <a:lvl5pPr>
              <a:buBlip>
                <a:blip r:embed="rId3"/>
              </a:buBlip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" name="Текст заголовка"/>
          <p:cNvSpPr txBox="1"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6311901" y="9271000"/>
            <a:ext cx="374905" cy="4064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868686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9pPr>
    </p:titleStyle>
    <p:bodyStyle>
      <a:lvl1pPr marL="63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1pPr>
      <a:lvl2pPr marL="127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2pPr>
      <a:lvl3pPr marL="190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3pPr>
      <a:lvl4pPr marL="254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4pPr>
      <a:lvl5pPr marL="317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5pPr>
      <a:lvl6pPr marL="381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6pPr>
      <a:lvl7pPr marL="444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7pPr>
      <a:lvl8pPr marL="508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8pPr>
      <a:lvl9pPr marL="571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3"/>
        </a:buBlip>
        <a:tabLst/>
        <a:defRPr b="0" baseline="0" cap="none" i="0" spc="0" strike="noStrike" sz="4600" u="none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Всероссийский субботник «Зелёная весна-2019»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467359">
              <a:defRPr sz="7600"/>
            </a:lvl1pPr>
          </a:lstStyle>
          <a:p>
            <a:pPr/>
            <a:r>
              <a:t>Всероссийский субботник «Зелёная весна-2019»</a:t>
            </a:r>
          </a:p>
        </p:txBody>
      </p:sp>
      <p:sp>
        <p:nvSpPr>
          <p:cNvPr id="120" name="5 а класс МБОУ «Коневская средняя школа»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 а класс МБОУ «Коневская средняя школа»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Благоустройство памятника учителям и выпускникам школы, погибшим в годы ВОВ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44677">
              <a:defRPr sz="4719"/>
            </a:lvl1pPr>
          </a:lstStyle>
          <a:p>
            <a:pPr/>
            <a:r>
              <a:t>Благоустройство памятника учителям и выпускникам школы, погибшим в годы ВОВ</a:t>
            </a:r>
          </a:p>
        </p:txBody>
      </p:sp>
      <p:pic>
        <p:nvPicPr>
          <p:cNvPr id="123" name="76DC0000-EC35-4C44-82BC-36F3E5542253-L0-001.jpeg" descr="76DC0000-EC35-4C44-82BC-36F3E5542253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2010" y="2818602"/>
            <a:ext cx="6340780" cy="634077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Открытка для ветеран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66674">
              <a:defRPr sz="7760"/>
            </a:lvl1pPr>
          </a:lstStyle>
          <a:p>
            <a:pPr/>
            <a:r>
              <a:t>Открытка для ветерана</a:t>
            </a:r>
          </a:p>
        </p:txBody>
      </p:sp>
      <p:pic>
        <p:nvPicPr>
          <p:cNvPr id="126" name="77F56BD3-9574-4985-9A07-D31EC3E822A4-L0-001.jpeg" descr="77F56BD3-9574-4985-9A07-D31EC3E822A4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45573" y="2269273"/>
            <a:ext cx="6713654" cy="67136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Посадка деревьев в школьном парке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14095">
              <a:defRPr sz="7040"/>
            </a:lvl1pPr>
          </a:lstStyle>
          <a:p>
            <a:pPr/>
            <a:r>
              <a:t>Посадка деревьев в школьном парке</a:t>
            </a:r>
          </a:p>
        </p:txBody>
      </p:sp>
      <p:pic>
        <p:nvPicPr>
          <p:cNvPr id="129" name="0D13DD18-7D3A-4BA3-AD53-4878D31A63C5-L0-001.jpeg" descr="0D13DD18-7D3A-4BA3-AD53-4878D31A63C5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06295" y="2767171"/>
            <a:ext cx="6392210" cy="63922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Развешивание противопожарных листовок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02412">
              <a:defRPr sz="6880"/>
            </a:lvl1pPr>
          </a:lstStyle>
          <a:p>
            <a:pPr/>
            <a:r>
              <a:t>Развешивание противопожарных листовок</a:t>
            </a:r>
          </a:p>
        </p:txBody>
      </p:sp>
      <p:pic>
        <p:nvPicPr>
          <p:cNvPr id="132" name="CC57B8AF-481F-46F6-8AC6-FCFBEEB6AE3D-L0-001.jpeg" descr="CC57B8AF-481F-46F6-8AC6-FCFBEEB6AE3D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29149" y="2767171"/>
            <a:ext cx="6546502" cy="654650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Акция «Чистые берега»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Акция «Чистые берега»</a:t>
            </a:r>
          </a:p>
        </p:txBody>
      </p:sp>
      <p:pic>
        <p:nvPicPr>
          <p:cNvPr id="135" name="BF282885-392D-4874-BD10-EB5E1A6FDFF6-L0-001.jpeg" descr="BF282885-392D-4874-BD10-EB5E1A6FDFF6-L0-001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45573" y="2269273"/>
            <a:ext cx="6713654" cy="67136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GraphPaper">
  <a:themeElements>
    <a:clrScheme name="GraphPaper">
      <a:dk1>
        <a:srgbClr val="008585"/>
      </a:dk1>
      <a:lt1>
        <a:srgbClr val="858585"/>
      </a:lt1>
      <a:dk2>
        <a:srgbClr val="5A554C"/>
      </a:dk2>
      <a:lt2>
        <a:srgbClr val="D8D7D7"/>
      </a:lt2>
      <a:accent1>
        <a:srgbClr val="3E93D7"/>
      </a:accent1>
      <a:accent2>
        <a:srgbClr val="67AB3C"/>
      </a:accent2>
      <a:accent3>
        <a:srgbClr val="D5A530"/>
      </a:accent3>
      <a:accent4>
        <a:srgbClr val="E17B2E"/>
      </a:accent4>
      <a:accent5>
        <a:srgbClr val="CC487C"/>
      </a:accent5>
      <a:accent6>
        <a:srgbClr val="4D45AC"/>
      </a:accent6>
      <a:hlink>
        <a:srgbClr val="0000FF"/>
      </a:hlink>
      <a:folHlink>
        <a:srgbClr val="FF00FF"/>
      </a:folHlink>
    </a:clrScheme>
    <a:fontScheme name="GraphPaper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Graph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313507"/>
            <a:satOff val="34334"/>
            <a:lumOff val="-8266"/>
            <a:alpha val="62000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858585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phPaper">
  <a:themeElements>
    <a:clrScheme name="GraphPaper">
      <a:dk1>
        <a:srgbClr val="000000"/>
      </a:dk1>
      <a:lt1>
        <a:srgbClr val="FFFFFF"/>
      </a:lt1>
      <a:dk2>
        <a:srgbClr val="5A554C"/>
      </a:dk2>
      <a:lt2>
        <a:srgbClr val="D8D7D7"/>
      </a:lt2>
      <a:accent1>
        <a:srgbClr val="3E93D7"/>
      </a:accent1>
      <a:accent2>
        <a:srgbClr val="67AB3C"/>
      </a:accent2>
      <a:accent3>
        <a:srgbClr val="D5A530"/>
      </a:accent3>
      <a:accent4>
        <a:srgbClr val="E17B2E"/>
      </a:accent4>
      <a:accent5>
        <a:srgbClr val="CC487C"/>
      </a:accent5>
      <a:accent6>
        <a:srgbClr val="4D45AC"/>
      </a:accent6>
      <a:hlink>
        <a:srgbClr val="0000FF"/>
      </a:hlink>
      <a:folHlink>
        <a:srgbClr val="FF00FF"/>
      </a:folHlink>
    </a:clrScheme>
    <a:fontScheme name="GraphPaper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Graph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313507"/>
            <a:satOff val="34334"/>
            <a:lumOff val="-8266"/>
            <a:alpha val="62000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858585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