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  <p:sldId id="257" r:id="rId5"/>
    <p:sldId id="261" r:id="rId6"/>
    <p:sldId id="264" r:id="rId7"/>
    <p:sldId id="262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34" y="-10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28564-AC8A-4F1D-B4C5-3953D177A048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F37C5-DC84-43FE-9B02-B391DDF2B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340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28564-AC8A-4F1D-B4C5-3953D177A048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F37C5-DC84-43FE-9B02-B391DDF2B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910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28564-AC8A-4F1D-B4C5-3953D177A048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F37C5-DC84-43FE-9B02-B391DDF2B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218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28564-AC8A-4F1D-B4C5-3953D177A048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F37C5-DC84-43FE-9B02-B391DDF2B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425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28564-AC8A-4F1D-B4C5-3953D177A048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F37C5-DC84-43FE-9B02-B391DDF2B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492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28564-AC8A-4F1D-B4C5-3953D177A048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F37C5-DC84-43FE-9B02-B391DDF2B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078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28564-AC8A-4F1D-B4C5-3953D177A048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F37C5-DC84-43FE-9B02-B391DDF2B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388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28564-AC8A-4F1D-B4C5-3953D177A048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F37C5-DC84-43FE-9B02-B391DDF2B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986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28564-AC8A-4F1D-B4C5-3953D177A048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F37C5-DC84-43FE-9B02-B391DDF2B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176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28564-AC8A-4F1D-B4C5-3953D177A048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F37C5-DC84-43FE-9B02-B391DDF2B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61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28564-AC8A-4F1D-B4C5-3953D177A048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F37C5-DC84-43FE-9B02-B391DDF2B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677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28564-AC8A-4F1D-B4C5-3953D177A048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F37C5-DC84-43FE-9B02-B391DDF2B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1470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24744"/>
            <a:ext cx="8280920" cy="25922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Мастер-класс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«Кораблик для папы»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2" descr="H:\дети фото май\IMG_20190221_165129_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81662" y="3284984"/>
            <a:ext cx="3735434" cy="2522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136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636912"/>
            <a:ext cx="5904656" cy="1800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Чтобы сделать кораблик нам понадобиться: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лист бумаги квадратной формы;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- две красные звездочки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 descr="H:\дети фото май\IMG_20190221_165129_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2017986"/>
            <a:ext cx="2931578" cy="2136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971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4624"/>
            <a:ext cx="7772400" cy="28083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1)Берём лист бумаги и загибаем углы к середине, как показано на рисунке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дети фото май\IMG_20190221_1644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258" y="2708920"/>
            <a:ext cx="6624736" cy="33262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187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932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2)Переворачиваем и загибаем второй раз углы к центру, как показано ниже на рисунке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 descr="H:\дети фото май\IMG_20190221_1645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501008"/>
            <a:ext cx="5071993" cy="28572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826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932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3)Снова переворачиваем наш квадрат и загибаем третий раз 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углы к центру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098" name="Picture 2" descr="H:\дети фото май\IMG_20190221_1647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068960"/>
            <a:ext cx="5467528" cy="30800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098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дети фото май\IMG_20190221_16480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01433" y="3068960"/>
            <a:ext cx="3028652" cy="2448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932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4) Расправляем противоположные углы, складывая квадрат пополам и 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формируем лодочку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2" descr="H:\дети фото май\IMG_20190221_16481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636912"/>
            <a:ext cx="2749913" cy="26664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:\дети фото май\IMG_20190221_16484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8104" y="4725144"/>
            <a:ext cx="3449062" cy="18346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493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дети фото май\IMG_20190221_16482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7465" y="2636912"/>
            <a:ext cx="2640359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:\дети фото май\IMG_20190221_16490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7784" y="4439681"/>
            <a:ext cx="2467164" cy="2065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:\дети фото май\IMG_20190221_16491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3555825"/>
            <a:ext cx="3633849" cy="29088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1498" y="1268760"/>
            <a:ext cx="75869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5) Далее, чтобы из нашей лодочки получился корабль, нам необходимо расправить внутренние углы и сформировать трубы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356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932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6) Наш кораблик для папы готов!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Приклеиваем звезды.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266" name="Picture 2" descr="H:\дети фото май\IMG_20190221_164939_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2996952"/>
            <a:ext cx="3648490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:\дети фото май\IMG_20190221_165129_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3175860"/>
            <a:ext cx="3735434" cy="2522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4849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79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Мастер-класс  «Кораблик для папы» </vt:lpstr>
      <vt:lpstr>Чтобы сделать кораблик нам понадобиться: - лист бумаги квадратной формы; - две красные звездочки </vt:lpstr>
      <vt:lpstr>1)Берём лист бумаги и загибаем углы к середине, как показано на рисунке</vt:lpstr>
      <vt:lpstr>2)Переворачиваем и загибаем второй раз углы к центру, как показано ниже на рисунке</vt:lpstr>
      <vt:lpstr>3)Снова переворачиваем наш квадрат и загибаем третий раз  углы к центру</vt:lpstr>
      <vt:lpstr>4) Расправляем противоположные углы, складывая квадрат пополам и  формируем лодочку</vt:lpstr>
      <vt:lpstr>5) Далее, чтобы из нашей лодочки получился корабль, нам необходимо расправить внутренние углы и сформировать трубы</vt:lpstr>
      <vt:lpstr>6) Наш кораблик для папы готов! Приклеиваем звезды.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15</cp:revision>
  <dcterms:created xsi:type="dcterms:W3CDTF">2019-05-29T19:06:47Z</dcterms:created>
  <dcterms:modified xsi:type="dcterms:W3CDTF">2019-05-30T07:12:52Z</dcterms:modified>
</cp:coreProperties>
</file>