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052736"/>
            <a:ext cx="8229600" cy="244827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Практическое применение</a:t>
            </a:r>
            <a:br>
              <a:rPr lang="ru-RU" sz="5400" dirty="0" smtClean="0"/>
            </a:br>
            <a:r>
              <a:rPr lang="ru-RU" sz="5400" dirty="0" smtClean="0"/>
              <a:t>теоремы Пифагора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77809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Сколько понадобится лестниц?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school.umk-spo.biz/gia/images/planimet/repr-p18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4005064"/>
            <a:ext cx="4032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https://im0-tub-ru.yandex.net/i?id=a56c058870e328906769917b605e92b4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484784"/>
            <a:ext cx="4547605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school.umk-spo.biz/gia/images/planimet/repr-p18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251520" y="1124744"/>
            <a:ext cx="40324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980728"/>
            <a:ext cx="288032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2708920"/>
            <a:ext cx="432048" cy="5760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2996952"/>
            <a:ext cx="216024" cy="57606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202366/618473bd-2f09-4628-bf08-fde733266408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007596" cy="4005064"/>
          </a:xfrm>
          <a:prstGeom prst="rect">
            <a:avLst/>
          </a:prstGeom>
          <a:noFill/>
        </p:spPr>
      </p:pic>
      <p:pic>
        <p:nvPicPr>
          <p:cNvPr id="2056" name="Picture 8" descr="https://img3.board.com.ua/a/2002279220/wm/2-ukladka-parketa-parketnoj-doski-laminat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2726922"/>
            <a:ext cx="5508104" cy="4131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88640"/>
            <a:ext cx="62120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Что нам стоит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 построить!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5733256"/>
            <a:ext cx="72765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работу!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https://roofs.club/wp-content/uploads/2018/11/post_59a26c505d9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2132856"/>
            <a:ext cx="6019775" cy="3724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Найдите длину изгороди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://taldom.7555000.ru/wp-content/uploads/2016/05/zemelnyi_uchastok_ryadom_s_zh_d_stanciei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00986" y="4024743"/>
            <a:ext cx="5043014" cy="2833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darys.ru/upload/medialibrary/a5f/%D0%92%D0%B8%D0%B4-%D1%81%D0%B2%D0%B5%D1%80%D1%85%D1%8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80728"/>
            <a:ext cx="6294184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Выясните, является ли стена дома перпендикулярной поверхности земли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sky-garden.ru/wp-content/uploads/Z38_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1268760"/>
            <a:ext cx="5589621" cy="4968552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860032" y="5877272"/>
            <a:ext cx="3744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932040" y="3573016"/>
            <a:ext cx="3672408" cy="23042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Выясните, является ли стена дома перпендикулярной поверхности земли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27650" name="Picture 2" descr="http://sky-garden.ru/wp-content/uploads/Z38_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1268760"/>
            <a:ext cx="5589621" cy="4968552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860032" y="5877272"/>
            <a:ext cx="3744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932040" y="3573016"/>
            <a:ext cx="3672408" cy="23042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04248" y="4005064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c</a:t>
            </a:r>
            <a:endParaRPr lang="ru-RU" sz="36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4437112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a</a:t>
            </a:r>
            <a:endParaRPr lang="ru-RU" sz="36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594928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b</a:t>
            </a:r>
            <a:endParaRPr lang="ru-RU" sz="36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5229200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?</a:t>
            </a:r>
            <a:endParaRPr lang="ru-RU" sz="3600" b="1" i="1" dirty="0"/>
          </a:p>
        </p:txBody>
      </p:sp>
      <p:sp>
        <p:nvSpPr>
          <p:cNvPr id="13" name="Полилиния 12"/>
          <p:cNvSpPr/>
          <p:nvPr/>
        </p:nvSpPr>
        <p:spPr>
          <a:xfrm>
            <a:off x="4937760" y="5303520"/>
            <a:ext cx="642352" cy="564067"/>
          </a:xfrm>
          <a:custGeom>
            <a:avLst/>
            <a:gdLst>
              <a:gd name="connsiteX0" fmla="*/ 0 w 918302"/>
              <a:gd name="connsiteY0" fmla="*/ 0 h 564067"/>
              <a:gd name="connsiteX1" fmla="*/ 56271 w 918302"/>
              <a:gd name="connsiteY1" fmla="*/ 14068 h 564067"/>
              <a:gd name="connsiteX2" fmla="*/ 182880 w 918302"/>
              <a:gd name="connsiteY2" fmla="*/ 42203 h 564067"/>
              <a:gd name="connsiteX3" fmla="*/ 267286 w 918302"/>
              <a:gd name="connsiteY3" fmla="*/ 70338 h 564067"/>
              <a:gd name="connsiteX4" fmla="*/ 309489 w 918302"/>
              <a:gd name="connsiteY4" fmla="*/ 84406 h 564067"/>
              <a:gd name="connsiteX5" fmla="*/ 351692 w 918302"/>
              <a:gd name="connsiteY5" fmla="*/ 98474 h 564067"/>
              <a:gd name="connsiteX6" fmla="*/ 436098 w 918302"/>
              <a:gd name="connsiteY6" fmla="*/ 140677 h 564067"/>
              <a:gd name="connsiteX7" fmla="*/ 478302 w 918302"/>
              <a:gd name="connsiteY7" fmla="*/ 168812 h 564067"/>
              <a:gd name="connsiteX8" fmla="*/ 520505 w 918302"/>
              <a:gd name="connsiteY8" fmla="*/ 182880 h 564067"/>
              <a:gd name="connsiteX9" fmla="*/ 548640 w 918302"/>
              <a:gd name="connsiteY9" fmla="*/ 225083 h 564067"/>
              <a:gd name="connsiteX10" fmla="*/ 590843 w 918302"/>
              <a:gd name="connsiteY10" fmla="*/ 239151 h 564067"/>
              <a:gd name="connsiteX11" fmla="*/ 675249 w 918302"/>
              <a:gd name="connsiteY11" fmla="*/ 281354 h 564067"/>
              <a:gd name="connsiteX12" fmla="*/ 703385 w 918302"/>
              <a:gd name="connsiteY12" fmla="*/ 309489 h 564067"/>
              <a:gd name="connsiteX13" fmla="*/ 759655 w 918302"/>
              <a:gd name="connsiteY13" fmla="*/ 379828 h 564067"/>
              <a:gd name="connsiteX14" fmla="*/ 801858 w 918302"/>
              <a:gd name="connsiteY14" fmla="*/ 393895 h 564067"/>
              <a:gd name="connsiteX15" fmla="*/ 858129 w 918302"/>
              <a:gd name="connsiteY15" fmla="*/ 464234 h 564067"/>
              <a:gd name="connsiteX16" fmla="*/ 872197 w 918302"/>
              <a:gd name="connsiteY16" fmla="*/ 506437 h 564067"/>
              <a:gd name="connsiteX17" fmla="*/ 914400 w 918302"/>
              <a:gd name="connsiteY17" fmla="*/ 548640 h 564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8302" h="564067">
                <a:moveTo>
                  <a:pt x="0" y="0"/>
                </a:moveTo>
                <a:cubicBezTo>
                  <a:pt x="18757" y="4689"/>
                  <a:pt x="37397" y="9874"/>
                  <a:pt x="56271" y="14068"/>
                </a:cubicBezTo>
                <a:cubicBezTo>
                  <a:pt x="107918" y="25545"/>
                  <a:pt x="133857" y="27496"/>
                  <a:pt x="182880" y="42203"/>
                </a:cubicBezTo>
                <a:cubicBezTo>
                  <a:pt x="211286" y="50725"/>
                  <a:pt x="239151" y="60960"/>
                  <a:pt x="267286" y="70338"/>
                </a:cubicBezTo>
                <a:lnTo>
                  <a:pt x="309489" y="84406"/>
                </a:lnTo>
                <a:lnTo>
                  <a:pt x="351692" y="98474"/>
                </a:lnTo>
                <a:cubicBezTo>
                  <a:pt x="408321" y="155101"/>
                  <a:pt x="345355" y="101787"/>
                  <a:pt x="436098" y="140677"/>
                </a:cubicBezTo>
                <a:cubicBezTo>
                  <a:pt x="451638" y="147337"/>
                  <a:pt x="463179" y="161251"/>
                  <a:pt x="478302" y="168812"/>
                </a:cubicBezTo>
                <a:cubicBezTo>
                  <a:pt x="491565" y="175444"/>
                  <a:pt x="506437" y="178191"/>
                  <a:pt x="520505" y="182880"/>
                </a:cubicBezTo>
                <a:cubicBezTo>
                  <a:pt x="529883" y="196948"/>
                  <a:pt x="535438" y="214521"/>
                  <a:pt x="548640" y="225083"/>
                </a:cubicBezTo>
                <a:cubicBezTo>
                  <a:pt x="560219" y="234346"/>
                  <a:pt x="577580" y="232519"/>
                  <a:pt x="590843" y="239151"/>
                </a:cubicBezTo>
                <a:cubicBezTo>
                  <a:pt x="699925" y="293692"/>
                  <a:pt x="569170" y="245994"/>
                  <a:pt x="675249" y="281354"/>
                </a:cubicBezTo>
                <a:cubicBezTo>
                  <a:pt x="684628" y="290732"/>
                  <a:pt x="695099" y="299132"/>
                  <a:pt x="703385" y="309489"/>
                </a:cubicBezTo>
                <a:cubicBezTo>
                  <a:pt x="721078" y="331605"/>
                  <a:pt x="733528" y="364152"/>
                  <a:pt x="759655" y="379828"/>
                </a:cubicBezTo>
                <a:cubicBezTo>
                  <a:pt x="772370" y="387457"/>
                  <a:pt x="787790" y="389206"/>
                  <a:pt x="801858" y="393895"/>
                </a:cubicBezTo>
                <a:cubicBezTo>
                  <a:pt x="828028" y="420065"/>
                  <a:pt x="840382" y="428741"/>
                  <a:pt x="858129" y="464234"/>
                </a:cubicBezTo>
                <a:cubicBezTo>
                  <a:pt x="864761" y="477497"/>
                  <a:pt x="862934" y="494858"/>
                  <a:pt x="872197" y="506437"/>
                </a:cubicBezTo>
                <a:cubicBezTo>
                  <a:pt x="918302" y="564067"/>
                  <a:pt x="914400" y="510206"/>
                  <a:pt x="914400" y="548640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Определите высоту дома</a:t>
            </a:r>
            <a:endParaRPr lang="ru-RU" dirty="0"/>
          </a:p>
        </p:txBody>
      </p:sp>
      <p:pic>
        <p:nvPicPr>
          <p:cNvPr id="29698" name="Picture 2" descr="http://karkasniedoma.ru/proekty/K4-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268760"/>
            <a:ext cx="7132115" cy="5328592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>
            <a:off x="4355976" y="2060848"/>
            <a:ext cx="2160240" cy="216024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355976" y="1916832"/>
            <a:ext cx="72008" cy="2376264"/>
          </a:xfrm>
          <a:prstGeom prst="straightConnector1">
            <a:avLst/>
          </a:prstGeom>
          <a:ln>
            <a:solidFill>
              <a:srgbClr val="00B0F0"/>
            </a:solidFill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427984" y="4293096"/>
            <a:ext cx="2016224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483768" y="6309320"/>
            <a:ext cx="388843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516216" y="4437112"/>
            <a:ext cx="0" cy="187220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36096" y="234888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Скат крыши</a:t>
            </a:r>
            <a:endParaRPr lang="ru-RU" sz="24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131840" y="6237312"/>
            <a:ext cx="25715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ширина фасада </a:t>
            </a:r>
            <a:endParaRPr lang="ru-RU" sz="2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804248" y="3861048"/>
            <a:ext cx="605550" cy="2592288"/>
          </a:xfrm>
          <a:prstGeom prst="rect">
            <a:avLst/>
          </a:prstGeom>
        </p:spPr>
        <p:txBody>
          <a:bodyPr vert="wordArtVert" wrap="square">
            <a:spAutoFit/>
          </a:bodyPr>
          <a:lstStyle/>
          <a:p>
            <a:r>
              <a:rPr lang="ru-RU" sz="2400" b="1" dirty="0" smtClean="0"/>
              <a:t>высота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4be/00055bed-2665497b/img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7809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Найдите высоту опоры крыши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22" name="Picture 2" descr="http://kamburg.ru/simages/dvuskatnaya_krisha_stropilnaya_sistema_pod_metallocherepicu_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836712"/>
            <a:ext cx="494435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school.umk-spo.biz/gia/images/planimet/repr-p346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3645024"/>
            <a:ext cx="5232933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03848" y="5517232"/>
            <a:ext cx="648072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5301208"/>
            <a:ext cx="576064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b="1" i="1" dirty="0" smtClean="0"/>
              <a:t>b</a:t>
            </a:r>
            <a:endParaRPr lang="ru-RU" sz="32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19872" y="5301208"/>
            <a:ext cx="432048" cy="7920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i="1" dirty="0" smtClean="0"/>
              <a:t>a</a:t>
            </a:r>
            <a:endParaRPr lang="ru-RU" sz="36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316416" y="4941168"/>
            <a:ext cx="576064" cy="86409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/>
              <a:t>с</a:t>
            </a:r>
            <a:r>
              <a:rPr lang="en-US" sz="3200" b="1" i="1" dirty="0" smtClean="0"/>
              <a:t> </a:t>
            </a:r>
            <a:r>
              <a:rPr lang="ru-RU" sz="2800" b="1" dirty="0" smtClean="0"/>
              <a:t>м</a:t>
            </a:r>
            <a:endParaRPr lang="ru-RU" sz="32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4283968" y="5229200"/>
            <a:ext cx="194421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228184" y="4509120"/>
            <a:ext cx="194421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236296" y="4005064"/>
            <a:ext cx="144016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148064" y="4725144"/>
            <a:ext cx="144016" cy="28803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Полилиния 15"/>
          <p:cNvSpPr/>
          <p:nvPr/>
        </p:nvSpPr>
        <p:spPr>
          <a:xfrm>
            <a:off x="4797083" y="5078437"/>
            <a:ext cx="199856" cy="211015"/>
          </a:xfrm>
          <a:custGeom>
            <a:avLst/>
            <a:gdLst>
              <a:gd name="connsiteX0" fmla="*/ 0 w 199856"/>
              <a:gd name="connsiteY0" fmla="*/ 0 h 211015"/>
              <a:gd name="connsiteX1" fmla="*/ 70339 w 199856"/>
              <a:gd name="connsiteY1" fmla="*/ 14068 h 211015"/>
              <a:gd name="connsiteX2" fmla="*/ 112542 w 199856"/>
              <a:gd name="connsiteY2" fmla="*/ 42203 h 211015"/>
              <a:gd name="connsiteX3" fmla="*/ 154745 w 199856"/>
              <a:gd name="connsiteY3" fmla="*/ 56271 h 211015"/>
              <a:gd name="connsiteX4" fmla="*/ 196948 w 199856"/>
              <a:gd name="connsiteY4" fmla="*/ 140677 h 211015"/>
              <a:gd name="connsiteX5" fmla="*/ 196948 w 199856"/>
              <a:gd name="connsiteY5" fmla="*/ 211015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856" h="211015">
                <a:moveTo>
                  <a:pt x="0" y="0"/>
                </a:moveTo>
                <a:cubicBezTo>
                  <a:pt x="23446" y="4689"/>
                  <a:pt x="47951" y="5672"/>
                  <a:pt x="70339" y="14068"/>
                </a:cubicBezTo>
                <a:cubicBezTo>
                  <a:pt x="86170" y="20004"/>
                  <a:pt x="97420" y="34642"/>
                  <a:pt x="112542" y="42203"/>
                </a:cubicBezTo>
                <a:cubicBezTo>
                  <a:pt x="125805" y="48835"/>
                  <a:pt x="140677" y="51582"/>
                  <a:pt x="154745" y="56271"/>
                </a:cubicBezTo>
                <a:cubicBezTo>
                  <a:pt x="174078" y="85270"/>
                  <a:pt x="192468" y="104836"/>
                  <a:pt x="196948" y="140677"/>
                </a:cubicBezTo>
                <a:cubicBezTo>
                  <a:pt x="199856" y="163942"/>
                  <a:pt x="196948" y="187569"/>
                  <a:pt x="196948" y="211015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6804248" y="4365104"/>
            <a:ext cx="199856" cy="211015"/>
          </a:xfrm>
          <a:custGeom>
            <a:avLst/>
            <a:gdLst>
              <a:gd name="connsiteX0" fmla="*/ 0 w 199856"/>
              <a:gd name="connsiteY0" fmla="*/ 0 h 211015"/>
              <a:gd name="connsiteX1" fmla="*/ 70339 w 199856"/>
              <a:gd name="connsiteY1" fmla="*/ 14068 h 211015"/>
              <a:gd name="connsiteX2" fmla="*/ 112542 w 199856"/>
              <a:gd name="connsiteY2" fmla="*/ 42203 h 211015"/>
              <a:gd name="connsiteX3" fmla="*/ 154745 w 199856"/>
              <a:gd name="connsiteY3" fmla="*/ 56271 h 211015"/>
              <a:gd name="connsiteX4" fmla="*/ 196948 w 199856"/>
              <a:gd name="connsiteY4" fmla="*/ 140677 h 211015"/>
              <a:gd name="connsiteX5" fmla="*/ 196948 w 199856"/>
              <a:gd name="connsiteY5" fmla="*/ 211015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856" h="211015">
                <a:moveTo>
                  <a:pt x="0" y="0"/>
                </a:moveTo>
                <a:cubicBezTo>
                  <a:pt x="23446" y="4689"/>
                  <a:pt x="47951" y="5672"/>
                  <a:pt x="70339" y="14068"/>
                </a:cubicBezTo>
                <a:cubicBezTo>
                  <a:pt x="86170" y="20004"/>
                  <a:pt x="97420" y="34642"/>
                  <a:pt x="112542" y="42203"/>
                </a:cubicBezTo>
                <a:cubicBezTo>
                  <a:pt x="125805" y="48835"/>
                  <a:pt x="140677" y="51582"/>
                  <a:pt x="154745" y="56271"/>
                </a:cubicBezTo>
                <a:cubicBezTo>
                  <a:pt x="174078" y="85270"/>
                  <a:pt x="192468" y="104836"/>
                  <a:pt x="196948" y="140677"/>
                </a:cubicBezTo>
                <a:cubicBezTo>
                  <a:pt x="199856" y="163942"/>
                  <a:pt x="196948" y="187569"/>
                  <a:pt x="196948" y="211015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Какова должна быть длина (в см) приставляемой лестницы?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1746" name="Picture 2" descr="http://navysotemsk.ru/image/cache/catalog/%20%D0%B4%D0%B2%D1%83%D1%85%D1%81%D1%82%D0%BE%D1%80%D0%BE%D0%BD%D0%BD%D1%8F%D1%8F/42508/10827-1024x7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84783"/>
            <a:ext cx="4032448" cy="5251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1403648" y="6021288"/>
            <a:ext cx="1440160" cy="57606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771800" y="2348880"/>
            <a:ext cx="72008" cy="367240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411760" y="5517232"/>
            <a:ext cx="360040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411760" y="5733256"/>
            <a:ext cx="0" cy="4320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1403648" y="2420888"/>
            <a:ext cx="1440160" cy="4176464"/>
          </a:xfrm>
          <a:prstGeom prst="straightConnector1">
            <a:avLst/>
          </a:prstGeom>
          <a:ln w="57150">
            <a:solidFill>
              <a:srgbClr val="FF0000"/>
            </a:solidFill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67744" y="3645024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60</a:t>
            </a:r>
            <a:endParaRPr lang="ru-RU" sz="2800" b="1" dirty="0"/>
          </a:p>
        </p:txBody>
      </p:sp>
      <p:sp>
        <p:nvSpPr>
          <p:cNvPr id="19" name="Полилиния 18"/>
          <p:cNvSpPr/>
          <p:nvPr/>
        </p:nvSpPr>
        <p:spPr>
          <a:xfrm>
            <a:off x="2478433" y="3497675"/>
            <a:ext cx="335105" cy="239160"/>
          </a:xfrm>
          <a:custGeom>
            <a:avLst/>
            <a:gdLst>
              <a:gd name="connsiteX0" fmla="*/ 11549 w 335105"/>
              <a:gd name="connsiteY0" fmla="*/ 5180 h 239160"/>
              <a:gd name="connsiteX1" fmla="*/ 53752 w 335105"/>
              <a:gd name="connsiteY1" fmla="*/ 89587 h 239160"/>
              <a:gd name="connsiteX2" fmla="*/ 95955 w 335105"/>
              <a:gd name="connsiteY2" fmla="*/ 159925 h 239160"/>
              <a:gd name="connsiteX3" fmla="*/ 180361 w 335105"/>
              <a:gd name="connsiteY3" fmla="*/ 188060 h 239160"/>
              <a:gd name="connsiteX4" fmla="*/ 208496 w 335105"/>
              <a:gd name="connsiteY4" fmla="*/ 216196 h 239160"/>
              <a:gd name="connsiteX5" fmla="*/ 335105 w 335105"/>
              <a:gd name="connsiteY5" fmla="*/ 230263 h 239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5105" h="239160">
                <a:moveTo>
                  <a:pt x="11549" y="5180"/>
                </a:moveTo>
                <a:cubicBezTo>
                  <a:pt x="46244" y="143967"/>
                  <a:pt x="0" y="0"/>
                  <a:pt x="53752" y="89587"/>
                </a:cubicBezTo>
                <a:cubicBezTo>
                  <a:pt x="74380" y="123967"/>
                  <a:pt x="55216" y="139556"/>
                  <a:pt x="95955" y="159925"/>
                </a:cubicBezTo>
                <a:cubicBezTo>
                  <a:pt x="122481" y="173188"/>
                  <a:pt x="180361" y="188060"/>
                  <a:pt x="180361" y="188060"/>
                </a:cubicBezTo>
                <a:cubicBezTo>
                  <a:pt x="189739" y="197439"/>
                  <a:pt x="197123" y="209372"/>
                  <a:pt x="208496" y="216196"/>
                </a:cubicBezTo>
                <a:cubicBezTo>
                  <a:pt x="246769" y="239160"/>
                  <a:pt x="293972" y="230263"/>
                  <a:pt x="335105" y="230263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Найдите расстояние между точками А и В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school.umk-spo.biz/gia/images/planimet/repr-p18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772816"/>
            <a:ext cx="4032448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https://im0-tub-ru.yandex.net/i?id=a56c058870e328906769917b605e92b4-l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484784"/>
            <a:ext cx="4547605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380</TotalTime>
  <Words>76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Практическое применение теоремы Пифагора</vt:lpstr>
      <vt:lpstr>Найдите длину изгороди</vt:lpstr>
      <vt:lpstr>Выясните, является ли стена дома перпендикулярной поверхности земли</vt:lpstr>
      <vt:lpstr>Выясните, является ли стена дома перпендикулярной поверхности земли</vt:lpstr>
      <vt:lpstr>Определите высоту дома</vt:lpstr>
      <vt:lpstr>Слайд 6</vt:lpstr>
      <vt:lpstr>Найдите высоту опоры крыши</vt:lpstr>
      <vt:lpstr>Какова должна быть длина (в см) приставляемой лестницы?</vt:lpstr>
      <vt:lpstr>Найдите расстояние между точками А и В </vt:lpstr>
      <vt:lpstr>Сколько понадобится лестниц?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применение теоремы Пифагора</dc:title>
  <dc:creator>DNS</dc:creator>
  <cp:lastModifiedBy>DNS</cp:lastModifiedBy>
  <cp:revision>36</cp:revision>
  <dcterms:created xsi:type="dcterms:W3CDTF">2018-12-05T12:11:20Z</dcterms:created>
  <dcterms:modified xsi:type="dcterms:W3CDTF">2019-05-30T12:25:13Z</dcterms:modified>
</cp:coreProperties>
</file>