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77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Школьные и районные соревнования за 2017-2019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физической культуры</a:t>
            </a:r>
          </a:p>
          <a:p>
            <a:r>
              <a:rPr lang="ru-RU" dirty="0" smtClean="0"/>
              <a:t>Осинцева Я.А.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Школьные </a:t>
            </a:r>
            <a:r>
              <a:rPr lang="ru-RU" dirty="0" err="1" smtClean="0"/>
              <a:t>Сорвенования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Лыжные гонки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916832"/>
            <a:ext cx="4774443" cy="334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Районные соревнования по </a:t>
            </a:r>
            <a:r>
              <a:rPr lang="ru-RU" sz="2800" dirty="0" err="1" smtClean="0"/>
              <a:t>КЭС-Баскету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2018 год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132856"/>
            <a:ext cx="5239008" cy="35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Районные соревнования по теннису</a:t>
            </a:r>
            <a:br>
              <a:rPr lang="ru-RU" sz="2400" dirty="0" smtClean="0"/>
            </a:br>
            <a:r>
              <a:rPr lang="ru-RU" sz="2400" dirty="0" smtClean="0"/>
              <a:t>2019 год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72816"/>
            <a:ext cx="35734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17032"/>
            <a:ext cx="3150096" cy="2318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357826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Районные соревнования по волейболу, баскетболу в зачет ПСИ, 2019 год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3696" y="836712"/>
            <a:ext cx="328514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Школьные соревнования по конькобежному спорту</a:t>
            </a:r>
            <a:br>
              <a:rPr lang="ru-RU" sz="2800" dirty="0" smtClean="0"/>
            </a:br>
            <a:r>
              <a:rPr lang="ru-RU" sz="2800" dirty="0" smtClean="0"/>
              <a:t>2018 год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88840"/>
            <a:ext cx="4417591" cy="33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Школьные соревнования по </a:t>
            </a:r>
            <a:r>
              <a:rPr lang="ru-RU" sz="2800" dirty="0" err="1" smtClean="0"/>
              <a:t>минифутболу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2017 г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00809"/>
            <a:ext cx="4824536" cy="3660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Школьные соревнования по хоккею 2018 г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7630" y="1772816"/>
            <a:ext cx="432803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Школьные соревнования настольный теннис 2017 г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3850" y="1700808"/>
            <a:ext cx="374690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996952"/>
            <a:ext cx="2767013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Единый классный час история отечественного футбола, 2017 г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890" y="2670175"/>
            <a:ext cx="4887523" cy="2919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</TotalTime>
  <Words>56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Школьные и районные соревнования за 2017-2019 год</vt:lpstr>
      <vt:lpstr>Районные соревнования по КЭС-Баскету 2018 год</vt:lpstr>
      <vt:lpstr>Районные соревнования по теннису 2019 год</vt:lpstr>
      <vt:lpstr>Районные соревнования по волейболу, баскетболу в зачет ПСИ, 2019 год</vt:lpstr>
      <vt:lpstr>Школьные соревнования по конькобежному спорту 2018 год</vt:lpstr>
      <vt:lpstr>Школьные соревнования по минифутболу 2017 г</vt:lpstr>
      <vt:lpstr>Школьные соревнования по хоккею 2018 г</vt:lpstr>
      <vt:lpstr>Школьные соревнования настольный теннис 2017 г</vt:lpstr>
      <vt:lpstr>  Единый классный час история отечественного футбола, 2017 г</vt:lpstr>
      <vt:lpstr>Школьные Сорвенования  Лыжные гонки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и районные соревнования за 2017-2019 год</dc:title>
  <dc:creator>User</dc:creator>
  <cp:lastModifiedBy>Admin</cp:lastModifiedBy>
  <cp:revision>17</cp:revision>
  <dcterms:created xsi:type="dcterms:W3CDTF">2019-05-29T07:07:03Z</dcterms:created>
  <dcterms:modified xsi:type="dcterms:W3CDTF">2019-05-30T03:38:19Z</dcterms:modified>
</cp:coreProperties>
</file>