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F90590-926E-44E4-A665-9CFEFDB79368}" type="datetimeFigureOut">
              <a:rPr lang="ru-RU" smtClean="0"/>
              <a:t>21.03.2002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8B5ACD8-8800-4587-BE01-5EEB6FDCBCB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hkolnaja-forma-v-rossii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8892480" cy="558924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School uniform</a:t>
            </a:r>
            <a:endParaRPr lang="ru-RU" sz="4800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408712"/>
          </a:xfrm>
        </p:spPr>
        <p:txBody>
          <a:bodyPr>
            <a:normAutofit/>
          </a:bodyPr>
          <a:lstStyle/>
          <a:p>
            <a:pPr algn="r"/>
            <a:r>
              <a:rPr lang="en-US" sz="6000" dirty="0" smtClean="0"/>
              <a:t>Strict clothes generates a frequency of manners , and the frivolous suits lead to levity of those who wears them.</a:t>
            </a:r>
          </a:p>
          <a:p>
            <a:pPr algn="r"/>
            <a:r>
              <a:rPr lang="en-US" sz="6000" dirty="0" smtClean="0"/>
              <a:t>S.S.YVAROV</a:t>
            </a:r>
            <a:endParaRPr lang="ru-RU" sz="6000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597352"/>
          </a:xfrm>
        </p:spPr>
        <p:txBody>
          <a:bodyPr/>
          <a:lstStyle/>
          <a:p>
            <a:r>
              <a:rPr lang="en-US" dirty="0" smtClean="0"/>
              <a:t>Today in Britain, wearing school uniform is still considered a matter of honor</a:t>
            </a:r>
            <a:endParaRPr lang="ru-RU" dirty="0"/>
          </a:p>
        </p:txBody>
      </p:sp>
      <p:pic>
        <p:nvPicPr>
          <p:cNvPr id="4" name="Рисунок 3" descr="qas_sept_2013_web-14-960x4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03062"/>
            <a:ext cx="9144000" cy="595493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096000"/>
          </a:xfrm>
        </p:spPr>
        <p:txBody>
          <a:bodyPr/>
          <a:lstStyle/>
          <a:p>
            <a:r>
              <a:rPr lang="en-US" dirty="0" smtClean="0"/>
              <a:t>School uniform In Japan</a:t>
            </a:r>
          </a:p>
          <a:p>
            <a:r>
              <a:rPr lang="en-US" dirty="0" smtClean="0"/>
              <a:t>Today in Japan is very popular form of school in the Scottish style, the classic skirt look like a kilt, decorated with tartan pattern</a:t>
            </a:r>
            <a:endParaRPr lang="ru-RU" dirty="0"/>
          </a:p>
        </p:txBody>
      </p:sp>
      <p:pic>
        <p:nvPicPr>
          <p:cNvPr id="4" name="Рисунок 3" descr="Japanese_schoolgirls_walking_and_ea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28800"/>
            <a:ext cx="9144000" cy="5229200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525344"/>
          </a:xfrm>
        </p:spPr>
        <p:txBody>
          <a:bodyPr/>
          <a:lstStyle/>
          <a:p>
            <a:r>
              <a:rPr lang="en-US" dirty="0" smtClean="0"/>
              <a:t>Uniform in Sri-Lanka</a:t>
            </a:r>
          </a:p>
          <a:p>
            <a:r>
              <a:rPr lang="en-US" dirty="0" smtClean="0"/>
              <a:t>In Sri Lanka, students traditionally </a:t>
            </a:r>
            <a:r>
              <a:rPr lang="en-US" dirty="0" smtClean="0"/>
              <a:t> wear  </a:t>
            </a:r>
            <a:r>
              <a:rPr lang="en-US" dirty="0" smtClean="0"/>
              <a:t>white uniforms</a:t>
            </a:r>
            <a:endParaRPr lang="ru-RU" dirty="0"/>
          </a:p>
        </p:txBody>
      </p:sp>
      <p:pic>
        <p:nvPicPr>
          <p:cNvPr id="4" name="Рисунок 3" descr="37-26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40768"/>
            <a:ext cx="9144000" cy="5517232"/>
          </a:xfrm>
          <a:prstGeom prst="rect">
            <a:avLst/>
          </a:prstGeom>
        </p:spPr>
      </p:pic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r>
              <a:rPr lang="en-US" dirty="0" smtClean="0"/>
              <a:t>Uniform in Mexico</a:t>
            </a:r>
          </a:p>
          <a:p>
            <a:r>
              <a:rPr lang="en-US" dirty="0" smtClean="0"/>
              <a:t>In Mexico like bright uniforms, there are options blue and green colors, and variations on a Scottish folk costume: a white shirt and plaid skirt.</a:t>
            </a:r>
            <a:endParaRPr lang="ru-RU" dirty="0"/>
          </a:p>
        </p:txBody>
      </p:sp>
      <p:pic>
        <p:nvPicPr>
          <p:cNvPr id="4" name="Рисунок 3" descr="oaxaca-0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9144000" cy="5085184"/>
          </a:xfrm>
          <a:prstGeom prst="rect">
            <a:avLst/>
          </a:prstGeo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/>
          <a:lstStyle/>
          <a:p>
            <a:r>
              <a:rPr lang="en-US" dirty="0" smtClean="0"/>
              <a:t>Uniform in Taiwan</a:t>
            </a:r>
          </a:p>
          <a:p>
            <a:endParaRPr lang="ru-RU" dirty="0"/>
          </a:p>
        </p:txBody>
      </p:sp>
      <p:pic>
        <p:nvPicPr>
          <p:cNvPr id="4" name="Рисунок 3" descr="IMG_20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76672"/>
            <a:ext cx="9144000" cy="6381328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66936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6000" dirty="0" smtClean="0"/>
          </a:p>
          <a:p>
            <a:pPr algn="ctr">
              <a:buNone/>
            </a:pPr>
            <a:endParaRPr lang="en-US" sz="6000" smtClean="0"/>
          </a:p>
          <a:p>
            <a:pPr algn="ctr">
              <a:buNone/>
            </a:pPr>
            <a:r>
              <a:rPr lang="en-US" sz="6000" smtClean="0"/>
              <a:t>Thank </a:t>
            </a:r>
            <a:r>
              <a:rPr lang="en-US" sz="6000" dirty="0" smtClean="0"/>
              <a:t>you for </a:t>
            </a:r>
            <a:r>
              <a:rPr lang="en-US" sz="6000" smtClean="0"/>
              <a:t>your attention</a:t>
            </a:r>
            <a:endParaRPr lang="ru-RU" sz="6000" dirty="0"/>
          </a:p>
        </p:txBody>
      </p:sp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58</TotalTime>
  <Words>120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School uniform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uniform</dc:title>
  <dc:creator>Рахим</dc:creator>
  <cp:lastModifiedBy>Рахим</cp:lastModifiedBy>
  <cp:revision>6</cp:revision>
  <dcterms:created xsi:type="dcterms:W3CDTF">2002-03-21T11:21:15Z</dcterms:created>
  <dcterms:modified xsi:type="dcterms:W3CDTF">2002-03-21T12:20:08Z</dcterms:modified>
</cp:coreProperties>
</file>