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2" r:id="rId10"/>
    <p:sldId id="267" r:id="rId11"/>
    <p:sldId id="264" r:id="rId12"/>
    <p:sldId id="265" r:id="rId13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0" autoAdjust="0"/>
  </p:normalViewPr>
  <p:slideViewPr>
    <p:cSldViewPr>
      <p:cViewPr varScale="1">
        <p:scale>
          <a:sx n="85" d="100"/>
          <a:sy n="85" d="100"/>
        </p:scale>
        <p:origin x="96" y="1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60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Как</a:t>
            </a:r>
            <a:r>
              <a:rPr lang="ru-RU" baseline="0" dirty="0" smtClean="0"/>
              <a:t>  лучше всего сохранить свое сердце здоровым и сильным?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  <a:sp3d/>
      </c:spPr>
    </c:sideWall>
    <c:backWall>
      <c:thickness val="0"/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Спорт</c:v>
                </c:pt>
                <c:pt idx="1">
                  <c:v>Здоровая еда</c:v>
                </c:pt>
                <c:pt idx="2">
                  <c:v>Не волноваться из-за пустяков</c:v>
                </c:pt>
                <c:pt idx="3">
                  <c:v>Часто ходить пешком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E2-4315-A9CF-2B002FA00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10112"/>
        <c:axId val="38411648"/>
        <c:axId val="0"/>
      </c:bar3DChart>
      <c:catAx>
        <c:axId val="384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411648"/>
        <c:crosses val="autoZero"/>
        <c:auto val="1"/>
        <c:lblAlgn val="ctr"/>
        <c:lblOffset val="100"/>
        <c:noMultiLvlLbl val="0"/>
      </c:catAx>
      <c:valAx>
        <c:axId val="3841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41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C9541-5591-4C88-922C-76811FF9F01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ABB03-755B-4611-89D0-A82E16A1F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2045B-B757-465D-B595-3253CD8B9B26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8CB8F-84B9-436B-9468-E08301338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CB8F-84B9-436B-9468-E08301338C9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92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8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60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8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8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1"/>
            <a:ext cx="2895600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8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5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1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7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987029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987029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1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9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1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1" y="457200"/>
            <a:ext cx="5340351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4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5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3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1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1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5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1"/>
            <a:ext cx="8629651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83518"/>
            <a:ext cx="7772400" cy="1102519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>
                <a:cs typeface="FrankRuehl" pitchFamily="34" charset="-79"/>
              </a:rPr>
              <a:t>Проектная работа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800" dirty="0" smtClean="0"/>
              <a:t>«Сердце – болит ли оно?»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859782"/>
            <a:ext cx="6584776" cy="203422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Выполнила: </a:t>
            </a:r>
          </a:p>
          <a:p>
            <a:pPr algn="r"/>
            <a:r>
              <a:rPr lang="ru-RU" dirty="0" smtClean="0"/>
              <a:t>ученица 2 </a:t>
            </a:r>
            <a:r>
              <a:rPr lang="ru-RU" dirty="0" smtClean="0"/>
              <a:t>«К» </a:t>
            </a:r>
            <a:r>
              <a:rPr lang="ru-RU" dirty="0" smtClean="0"/>
              <a:t>класса </a:t>
            </a:r>
            <a:r>
              <a:rPr lang="ru-RU" dirty="0" smtClean="0"/>
              <a:t>ГБОУ Школа № 2051</a:t>
            </a:r>
            <a:r>
              <a:rPr lang="ru-RU" dirty="0" smtClean="0"/>
              <a:t> </a:t>
            </a:r>
            <a:endParaRPr lang="ru-RU" dirty="0" smtClean="0"/>
          </a:p>
          <a:p>
            <a:pPr algn="r"/>
            <a:r>
              <a:rPr lang="ru-RU" dirty="0" err="1" smtClean="0"/>
              <a:t>Хусейнова</a:t>
            </a:r>
            <a:r>
              <a:rPr lang="ru-RU" dirty="0" smtClean="0"/>
              <a:t> </a:t>
            </a:r>
            <a:r>
              <a:rPr lang="ru-RU" dirty="0" err="1" smtClean="0"/>
              <a:t>Нозанин</a:t>
            </a:r>
            <a:r>
              <a:rPr lang="ru-RU" dirty="0" smtClean="0"/>
              <a:t> </a:t>
            </a:r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Руководитель проекта:</a:t>
            </a:r>
          </a:p>
          <a:p>
            <a:pPr algn="r"/>
            <a:r>
              <a:rPr lang="ru-RU" dirty="0" smtClean="0"/>
              <a:t>Гасанова </a:t>
            </a:r>
            <a:r>
              <a:rPr lang="ru-RU" dirty="0" err="1" smtClean="0"/>
              <a:t>Эльнара</a:t>
            </a:r>
            <a:r>
              <a:rPr lang="ru-RU" dirty="0" smtClean="0"/>
              <a:t> </a:t>
            </a:r>
            <a:r>
              <a:rPr lang="ru-RU" dirty="0" err="1" smtClean="0"/>
              <a:t>Алиевна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934774aa880fa7fbf8da8f9e446d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787774"/>
            <a:ext cx="3168352" cy="2142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6"/>
            <a:ext cx="8458200" cy="39052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Опрос среди школьников </a:t>
            </a:r>
            <a:endParaRPr lang="ru-RU" sz="2400" dirty="0"/>
          </a:p>
        </p:txBody>
      </p:sp>
      <p:graphicFrame>
        <p:nvGraphicFramePr>
          <p:cNvPr id="5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457163"/>
              </p:ext>
            </p:extLst>
          </p:nvPr>
        </p:nvGraphicFramePr>
        <p:xfrm>
          <a:off x="714348" y="785800"/>
          <a:ext cx="7715304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4000510"/>
            <a:ext cx="8458200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Вывод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ru-RU" sz="1600" dirty="0" smtClean="0"/>
              <a:t> 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40% учащихся полагают, что лучшим способом сохранить свое сердце  сильным является занятие спортом, 30%  предпочитают не волноваться из-за  пустяков,  20%  учащихся считают главным питаться правильной и здоровой пищей, 10%  полагают , что ходьба пешком также влияет на здоровье нашего сердца.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11510"/>
            <a:ext cx="2988369" cy="3984493"/>
          </a:xfr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1510"/>
            <a:ext cx="2952328" cy="398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1893193"/>
            <a:ext cx="9144000" cy="39052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Спасибо за внимание!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87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627534"/>
            <a:ext cx="5616624" cy="3924486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</a:rPr>
              <a:t>Цели:</a:t>
            </a:r>
          </a:p>
          <a:p>
            <a:endParaRPr lang="ru-RU" sz="2000" dirty="0" smtClean="0"/>
          </a:p>
          <a:p>
            <a:r>
              <a:rPr lang="ru-RU" sz="2000" dirty="0" smtClean="0"/>
              <a:t>       </a:t>
            </a:r>
            <a:r>
              <a:rPr lang="ru-RU" sz="2000" b="1" dirty="0" smtClean="0"/>
              <a:t>Понять, что такое </a:t>
            </a:r>
            <a:r>
              <a:rPr lang="ru-RU" sz="2000" b="1" dirty="0" smtClean="0"/>
              <a:t>сердце</a:t>
            </a:r>
            <a:r>
              <a:rPr lang="ru-RU" sz="2000" b="1" dirty="0"/>
              <a:t>.</a:t>
            </a:r>
            <a:endParaRPr lang="ru-RU" sz="2000" b="1" dirty="0" smtClean="0"/>
          </a:p>
          <a:p>
            <a:r>
              <a:rPr lang="ru-RU" sz="2000" b="1" dirty="0" smtClean="0"/>
              <a:t>       Узнать, для чего оно нужно и какие</a:t>
            </a:r>
          </a:p>
          <a:p>
            <a:r>
              <a:rPr lang="ru-RU" sz="2000" b="1" dirty="0" smtClean="0"/>
              <a:t>       у нее </a:t>
            </a:r>
            <a:r>
              <a:rPr lang="ru-RU" sz="2000" b="1" dirty="0" smtClean="0"/>
              <a:t>функции.</a:t>
            </a:r>
            <a:endParaRPr lang="ru-RU" sz="2000" b="1" dirty="0" smtClean="0"/>
          </a:p>
          <a:p>
            <a:r>
              <a:rPr lang="ru-RU" sz="2000" b="1" dirty="0" smtClean="0"/>
              <a:t>      Определить от чего оно может заболеть,</a:t>
            </a:r>
          </a:p>
          <a:p>
            <a:r>
              <a:rPr lang="ru-RU" sz="2000" b="1" dirty="0" smtClean="0"/>
              <a:t>      и как сохранить его в здоровье 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Содержимое 5" descr="serdtse-prirody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419622"/>
            <a:ext cx="3540201" cy="2664296"/>
          </a:xfrm>
        </p:spPr>
      </p:pic>
      <p:pic>
        <p:nvPicPr>
          <p:cNvPr id="8" name="Рисунок 7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95686"/>
            <a:ext cx="216024" cy="216024"/>
          </a:xfrm>
          <a:prstGeom prst="rect">
            <a:avLst/>
          </a:prstGeom>
        </p:spPr>
      </p:pic>
      <p:pic>
        <p:nvPicPr>
          <p:cNvPr id="9" name="Рисунок 8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355726"/>
            <a:ext cx="216024" cy="216024"/>
          </a:xfrm>
          <a:prstGeom prst="rect">
            <a:avLst/>
          </a:prstGeom>
        </p:spPr>
      </p:pic>
      <p:pic>
        <p:nvPicPr>
          <p:cNvPr id="10" name="Рисунок 9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075806"/>
            <a:ext cx="216024" cy="216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2" y="457200"/>
            <a:ext cx="4690862" cy="360045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Продвигать среди школьников и друзей здоровый образ жизни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Узнать, где лечат сердце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Собрать литературный материал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Подобрать иллюстрации по теме</a:t>
            </a: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Heart_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059582"/>
            <a:ext cx="3767336" cy="3024336"/>
          </a:xfrm>
        </p:spPr>
      </p:pic>
      <p:pic>
        <p:nvPicPr>
          <p:cNvPr id="5" name="Рисунок 4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95686"/>
            <a:ext cx="216024" cy="216024"/>
          </a:xfrm>
          <a:prstGeom prst="rect">
            <a:avLst/>
          </a:prstGeom>
        </p:spPr>
      </p:pic>
      <p:pic>
        <p:nvPicPr>
          <p:cNvPr id="6" name="Рисунок 5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43758"/>
            <a:ext cx="216024" cy="216024"/>
          </a:xfrm>
          <a:prstGeom prst="rect">
            <a:avLst/>
          </a:prstGeom>
        </p:spPr>
      </p:pic>
      <p:pic>
        <p:nvPicPr>
          <p:cNvPr id="7" name="Рисунок 6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003798"/>
            <a:ext cx="216024" cy="216024"/>
          </a:xfrm>
          <a:prstGeom prst="rect">
            <a:avLst/>
          </a:prstGeom>
        </p:spPr>
      </p:pic>
      <p:pic>
        <p:nvPicPr>
          <p:cNvPr id="8" name="Рисунок 7" descr="125908014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63838"/>
            <a:ext cx="216024" cy="216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3478"/>
            <a:ext cx="8062664" cy="390525"/>
          </a:xfrm>
        </p:spPr>
        <p:txBody>
          <a:bodyPr>
            <a:noAutofit/>
          </a:bodyPr>
          <a:lstStyle/>
          <a:p>
            <a:pPr algn="ctr"/>
            <a:r>
              <a:rPr lang="ru-RU" sz="3600" b="0" i="1" dirty="0" smtClean="0"/>
              <a:t>Введение </a:t>
            </a:r>
            <a:endParaRPr lang="ru-RU" sz="3600" b="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627534"/>
            <a:ext cx="8064896" cy="4104456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Что же такое есть в нашей груди, что заставляет  нашу кровь непрерывно бежать вверх и вниз? Что же такое спрятано в нашей груди, что иногда бывает веселым, а иногда и печальным? Что же это такое в нашей груди, что всегда бьется без остановок? Это - наше сердце.  Это то, без чего мы не можем.   </a:t>
            </a:r>
          </a:p>
          <a:p>
            <a:r>
              <a:rPr lang="ru-RU" b="1" dirty="0" smtClean="0"/>
              <a:t>           Сердце – это наш самый главный орган. Самая главная функция сердца – это перекачивание крови.  Это нужно нам для того,  чтобы  кислород в крови поступал во все клетки нашего тела.  Сердце можно сравнить с небольшим постоянно работающим мотором, который снабжает наши органы и ткани питанием и кислородом. </a:t>
            </a:r>
          </a:p>
          <a:p>
            <a:r>
              <a:rPr lang="ru-RU" b="1" dirty="0" smtClean="0"/>
              <a:t> </a:t>
            </a:r>
          </a:p>
          <a:p>
            <a:r>
              <a:rPr lang="ru-RU" sz="1600" b="1" dirty="0" smtClean="0"/>
              <a:t>           Что такое сердце?</a:t>
            </a:r>
            <a:endParaRPr lang="ru-RU" b="1" dirty="0" smtClean="0"/>
          </a:p>
          <a:p>
            <a:r>
              <a:rPr lang="ru-RU" b="1" dirty="0" smtClean="0"/>
              <a:t>          …Может быть, меж ребер и аортой</a:t>
            </a:r>
            <a:br>
              <a:rPr lang="ru-RU" b="1" dirty="0" smtClean="0"/>
            </a:br>
            <a:r>
              <a:rPr lang="ru-RU" b="1" dirty="0" smtClean="0"/>
              <a:t>         Бьется шар, на шар земной похожий?</a:t>
            </a:r>
            <a:br>
              <a:rPr lang="ru-RU" b="1" dirty="0" smtClean="0"/>
            </a:br>
            <a:r>
              <a:rPr lang="ru-RU" b="1" dirty="0" smtClean="0"/>
              <a:t>         Так или иначе, все земное</a:t>
            </a:r>
            <a:br>
              <a:rPr lang="ru-RU" b="1" dirty="0" smtClean="0"/>
            </a:br>
            <a:r>
              <a:rPr lang="ru-RU" b="1" dirty="0" smtClean="0"/>
              <a:t>         Умещается в его пределы,</a:t>
            </a:r>
            <a:br>
              <a:rPr lang="ru-RU" b="1" dirty="0" smtClean="0"/>
            </a:br>
            <a:r>
              <a:rPr lang="ru-RU" b="1" dirty="0" smtClean="0"/>
              <a:t>         Потому что нет ему покоя,</a:t>
            </a:r>
            <a:br>
              <a:rPr lang="ru-RU" b="1" dirty="0" smtClean="0"/>
            </a:br>
            <a:r>
              <a:rPr lang="ru-RU" b="1" dirty="0" smtClean="0"/>
              <a:t>         До всего есть дело…</a:t>
            </a:r>
          </a:p>
          <a:p>
            <a:endParaRPr lang="ru-RU" dirty="0"/>
          </a:p>
        </p:txBody>
      </p:sp>
      <p:pic>
        <p:nvPicPr>
          <p:cNvPr id="5" name="Рисунок 4" descr="serd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355726"/>
            <a:ext cx="2880320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5486"/>
            <a:ext cx="84582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0" i="1" dirty="0" smtClean="0"/>
              <a:t>Строение сердца</a:t>
            </a:r>
            <a:endParaRPr lang="ru-RU" sz="3600" b="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059582"/>
            <a:ext cx="3672408" cy="3888482"/>
          </a:xfrm>
        </p:spPr>
        <p:txBody>
          <a:bodyPr>
            <a:noAutofit/>
          </a:bodyPr>
          <a:lstStyle/>
          <a:p>
            <a:r>
              <a:rPr lang="ru-RU" sz="1300" b="1" dirty="0" smtClean="0"/>
              <a:t>   Сердце - это мощный насос, непрерывно качающий кровь. Этот полый мышечный орган разделен перегородкой на 2 половины. В каждой половине имеется 1 небольшая камера — предсердие - и 1 более вместительная - желудочек, куда выталкивается кровь из предсердия. В правое предсердие через 2 крупные вены (верхнюю и нижнюю полые вены) поступает собранная из разных частей тела бедная кислородом венозная кровь. При сокращении правого желудочка эта кровь по легочным артериям направляется в легкие. Там венозная кровь обогащается кислородом и превращается в артериальную. По легочным венам из легких она поступает в левое предсердие, а из него - в левый желудочек. Левый желудочек через крупную артерию (аорту) направляет эту артериальную кровь к различным тканям и органам.</a:t>
            </a:r>
            <a:endParaRPr lang="ru-RU" sz="1300" b="1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131590"/>
            <a:ext cx="4320480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3"/>
          <p:cNvSpPr>
            <a:spLocks noGrp="1"/>
          </p:cNvSpPr>
          <p:nvPr>
            <p:ph type="body" idx="2"/>
          </p:nvPr>
        </p:nvSpPr>
        <p:spPr>
          <a:xfrm>
            <a:off x="457200" y="457200"/>
            <a:ext cx="8218488" cy="3600450"/>
          </a:xfrm>
        </p:spPr>
        <p:txBody>
          <a:bodyPr/>
          <a:lstStyle/>
          <a:p>
            <a:r>
              <a:rPr lang="ru-RU" sz="1600" dirty="0" smtClean="0"/>
              <a:t> </a:t>
            </a:r>
            <a:r>
              <a:rPr lang="ru-RU" sz="2000" b="1" dirty="0" smtClean="0"/>
              <a:t>Чтобы представить примерный размер вашего собственного сердца, сожмите кисть в кулак и приложите к груди.  Вот такое у вас сердце!  </a:t>
            </a:r>
          </a:p>
          <a:p>
            <a:endParaRPr lang="ru-RU" dirty="0"/>
          </a:p>
        </p:txBody>
      </p:sp>
      <p:pic>
        <p:nvPicPr>
          <p:cNvPr id="10" name="Рисунок 9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75606"/>
            <a:ext cx="3600400" cy="2880320"/>
          </a:xfrm>
          <a:prstGeom prst="rect">
            <a:avLst/>
          </a:prstGeom>
        </p:spPr>
      </p:pic>
      <p:pic>
        <p:nvPicPr>
          <p:cNvPr id="11" name="Рисунок 10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275606"/>
            <a:ext cx="374441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7009"/>
            <a:ext cx="9144000" cy="39052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КАК сохранить сердце здоровым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55576" y="843558"/>
            <a:ext cx="3888432" cy="4122356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Не пить и не курить.</a:t>
            </a:r>
            <a:br>
              <a:rPr lang="ru-RU" sz="2000" b="1" dirty="0"/>
            </a:br>
            <a:r>
              <a:rPr lang="ru-RU" sz="2000" b="1" dirty="0"/>
              <a:t>Сон - основа здорового сердца.</a:t>
            </a:r>
            <a:br>
              <a:rPr lang="ru-RU" sz="2000" b="1" dirty="0"/>
            </a:br>
            <a:r>
              <a:rPr lang="ru-RU" sz="2000" b="1" dirty="0"/>
              <a:t>Употреблять натуральную пищу, не переедать!</a:t>
            </a:r>
            <a:br>
              <a:rPr lang="ru-RU" sz="2000" b="1" dirty="0"/>
            </a:br>
            <a:r>
              <a:rPr lang="ru-RU" sz="2000" b="1" dirty="0"/>
              <a:t>Фрукты и овощи должны составлять 50 % </a:t>
            </a:r>
            <a:r>
              <a:rPr lang="ru-RU" sz="2000" b="1" dirty="0" smtClean="0"/>
              <a:t>пищи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/>
              <a:t>Есть медленно и тщательно пережевывать пищу.</a:t>
            </a:r>
            <a:br>
              <a:rPr lang="ru-RU" sz="2000" b="1" dirty="0"/>
            </a:br>
            <a:r>
              <a:rPr lang="ru-RU" sz="2000" b="1" dirty="0"/>
              <a:t>Регулярно заниматься физическими упражнениями.</a:t>
            </a:r>
            <a:br>
              <a:rPr lang="ru-RU" sz="2000" b="1" dirty="0"/>
            </a:br>
            <a:r>
              <a:rPr lang="ru-RU" sz="2000" b="1" dirty="0"/>
              <a:t>Ходить! Дышать глубоко... .</a:t>
            </a:r>
            <a:br>
              <a:rPr lang="ru-RU" sz="2000" b="1" dirty="0"/>
            </a:br>
            <a:r>
              <a:rPr lang="ru-RU" sz="2000" b="1" dirty="0"/>
              <a:t>Не вступать в эмоциональные дискуссии</a:t>
            </a:r>
            <a:r>
              <a:rPr lang="ru-RU" sz="2000" b="1" dirty="0" smtClean="0"/>
              <a:t>.</a:t>
            </a:r>
          </a:p>
          <a:p>
            <a:endParaRPr lang="ru-RU" sz="1300" b="1" dirty="0"/>
          </a:p>
          <a:p>
            <a:r>
              <a:rPr lang="ru-RU" sz="1300" b="1" dirty="0" smtClean="0"/>
              <a:t>        </a:t>
            </a:r>
            <a:endParaRPr lang="ru-RU" sz="13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7544"/>
            <a:ext cx="2852362" cy="434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5486"/>
            <a:ext cx="9144000" cy="39052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КАК сохранить сердце здоровым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7830" y="699542"/>
            <a:ext cx="4638226" cy="5063488"/>
          </a:xfrm>
        </p:spPr>
        <p:txBody>
          <a:bodyPr>
            <a:normAutofit/>
          </a:bodyPr>
          <a:lstStyle/>
          <a:p>
            <a:endParaRPr lang="ru-RU" sz="1300" b="1" dirty="0"/>
          </a:p>
          <a:p>
            <a:r>
              <a:rPr lang="ru-RU" sz="1300" b="1" dirty="0" smtClean="0"/>
              <a:t>        </a:t>
            </a:r>
            <a:r>
              <a:rPr lang="ru-RU" sz="2400" b="1" dirty="0" smtClean="0"/>
              <a:t>Самый хороший способ сохранить сердце здоровым и сильным – это заниматься спортом.  Катание на лыжах и коньках, игра в футбол, в хоккей, гимнастика, акробатика, плавание и многое другое – вот настоящий ключ к здоровому и крепкому сердцу. 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75133"/>
            <a:ext cx="3240360" cy="4378926"/>
          </a:xfrm>
        </p:spPr>
      </p:pic>
    </p:spTree>
    <p:extLst>
      <p:ext uri="{BB962C8B-B14F-4D97-AF65-F5344CB8AC3E}">
        <p14:creationId xmlns:p14="http://schemas.microsoft.com/office/powerpoint/2010/main" val="13610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390525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/>
              <a:t>бакулевский</a:t>
            </a:r>
            <a:r>
              <a:rPr lang="ru-RU" sz="2400" dirty="0"/>
              <a:t> кардиологический центр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771549"/>
            <a:ext cx="8458200" cy="1224135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sz="4200" b="1" dirty="0" smtClean="0"/>
              <a:t>Самым </a:t>
            </a:r>
            <a:r>
              <a:rPr lang="ru-RU" sz="4200" b="1" dirty="0"/>
              <a:t>крупным медицинским центром в нашей стране, где лечат сердце, является </a:t>
            </a:r>
            <a:r>
              <a:rPr lang="ru-RU" sz="4200" b="1" dirty="0" err="1"/>
              <a:t>Бакулевский</a:t>
            </a:r>
            <a:r>
              <a:rPr lang="ru-RU" sz="4200" b="1" dirty="0"/>
              <a:t>  центр.  Там работают самые умные специалисты, которые знают про каждый уголок нашего сердца.  Одним из них является Лео </a:t>
            </a:r>
            <a:r>
              <a:rPr lang="ru-RU" sz="4200" b="1" dirty="0" err="1"/>
              <a:t>Бокерия</a:t>
            </a:r>
            <a:r>
              <a:rPr lang="ru-RU" sz="4200" b="1" dirty="0"/>
              <a:t>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26092"/>
            <a:ext cx="4176464" cy="28575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95685"/>
            <a:ext cx="4248471" cy="2887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309</TotalTime>
  <Words>543</Words>
  <Application>Microsoft Office PowerPoint</Application>
  <PresentationFormat>Экран (16:9)</PresentationFormat>
  <Paragraphs>45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FrankRuehl</vt:lpstr>
      <vt:lpstr>Wingdings 2</vt:lpstr>
      <vt:lpstr>Трек</vt:lpstr>
      <vt:lpstr>Проектная работа  «Сердце – болит ли оно?»</vt:lpstr>
      <vt:lpstr>Презентация PowerPoint</vt:lpstr>
      <vt:lpstr>Презентация PowerPoint</vt:lpstr>
      <vt:lpstr>Введение </vt:lpstr>
      <vt:lpstr>Строение сердца</vt:lpstr>
      <vt:lpstr>Презентация PowerPoint</vt:lpstr>
      <vt:lpstr>КАК сохранить сердце здоровым</vt:lpstr>
      <vt:lpstr>КАК сохранить сердце здоровым</vt:lpstr>
      <vt:lpstr>бакулевский кардиологический центр </vt:lpstr>
      <vt:lpstr>Опрос среди школьников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«Сердце – болит ли оно?»</dc:title>
  <dc:creator>Муфиза</dc:creator>
  <cp:lastModifiedBy>Учитель</cp:lastModifiedBy>
  <cp:revision>25</cp:revision>
  <cp:lastPrinted>2018-11-27T06:48:27Z</cp:lastPrinted>
  <dcterms:created xsi:type="dcterms:W3CDTF">2015-01-23T09:12:53Z</dcterms:created>
  <dcterms:modified xsi:type="dcterms:W3CDTF">2018-11-27T07:05:50Z</dcterms:modified>
</cp:coreProperties>
</file>