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2" r:id="rId5"/>
    <p:sldId id="264" r:id="rId6"/>
    <p:sldId id="266" r:id="rId7"/>
    <p:sldId id="268" r:id="rId8"/>
    <p:sldId id="270" r:id="rId9"/>
    <p:sldId id="272" r:id="rId10"/>
    <p:sldId id="274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F795-96F9-441B-B732-71D22DCAAFEB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2BEABD-2061-4162-973D-44C15B522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F795-96F9-441B-B732-71D22DCAAFEB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EABD-2061-4162-973D-44C15B522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F795-96F9-441B-B732-71D22DCAAFEB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EABD-2061-4162-973D-44C15B522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F795-96F9-441B-B732-71D22DCAAFEB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2BEABD-2061-4162-973D-44C15B522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F795-96F9-441B-B732-71D22DCAAFEB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EABD-2061-4162-973D-44C15B5226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F795-96F9-441B-B732-71D22DCAAFEB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EABD-2061-4162-973D-44C15B522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F795-96F9-441B-B732-71D22DCAAFEB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72BEABD-2061-4162-973D-44C15B5226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F795-96F9-441B-B732-71D22DCAAFEB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EABD-2061-4162-973D-44C15B522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F795-96F9-441B-B732-71D22DCAAFEB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EABD-2061-4162-973D-44C15B522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F795-96F9-441B-B732-71D22DCAAFEB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EABD-2061-4162-973D-44C15B5226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0F795-96F9-441B-B732-71D22DCAAFEB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2BEABD-2061-4162-973D-44C15B5226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A0F795-96F9-441B-B732-71D22DCAAFEB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72BEABD-2061-4162-973D-44C15B5226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st\Desktop\bambukovyj-les-sagano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944" cy="63367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5184575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 ЖАРКИХ СТРАН</a:t>
            </a:r>
            <a:endParaRPr lang="ru-RU" sz="8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КЕНГУРУ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test\Desktop\imgpreview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3568799" cy="4784106"/>
          </a:xfrm>
          <a:prstGeom prst="rect">
            <a:avLst/>
          </a:prstGeom>
          <a:noFill/>
        </p:spPr>
      </p:pic>
      <p:pic>
        <p:nvPicPr>
          <p:cNvPr id="6147" name="Picture 3" descr="C:\Users\test\Desktop\imgpreview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72075" y="1268760"/>
            <a:ext cx="3504381" cy="47525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ПАНДА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7170" name="Picture 2" descr="C:\Users\test\Desktop\imgpreview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245836"/>
            <a:ext cx="3775110" cy="2687220"/>
          </a:xfrm>
          <a:prstGeom prst="rect">
            <a:avLst/>
          </a:prstGeom>
          <a:noFill/>
        </p:spPr>
      </p:pic>
      <p:pic>
        <p:nvPicPr>
          <p:cNvPr id="7171" name="Picture 3" descr="C:\Users\test\Desktop\imgpreview 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708920"/>
            <a:ext cx="5328592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лев</a:t>
            </a:r>
            <a:endParaRPr lang="ru-RU" dirty="0"/>
          </a:p>
        </p:txBody>
      </p:sp>
      <p:pic>
        <p:nvPicPr>
          <p:cNvPr id="9" name="Содержимое 3" descr="ле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340768"/>
            <a:ext cx="8352928" cy="5184576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ВЕРБЛЮД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верблю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1412776"/>
            <a:ext cx="7992888" cy="50405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БЕГЕМОТ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бегемо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340768"/>
            <a:ext cx="8208912" cy="50405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ЗЕБРА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зебр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1268760"/>
            <a:ext cx="8064896" cy="511256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test\Desktop\imgpreview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9"/>
            <a:ext cx="4320480" cy="3528391"/>
          </a:xfrm>
          <a:prstGeom prst="rect">
            <a:avLst/>
          </a:prstGeom>
          <a:noFill/>
        </p:spPr>
      </p:pic>
      <p:pic>
        <p:nvPicPr>
          <p:cNvPr id="6" name="Содержимое 3" descr="слон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67684" y="2852936"/>
            <a:ext cx="3980780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ЖИРАФ</a:t>
            </a:r>
            <a:endParaRPr lang="ru-RU" dirty="0"/>
          </a:p>
        </p:txBody>
      </p:sp>
      <p:pic>
        <p:nvPicPr>
          <p:cNvPr id="4" name="Содержимое 3" descr="жираж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24744"/>
            <a:ext cx="6552728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ЯГУАР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геперд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5616" y="1340768"/>
            <a:ext cx="7128792" cy="504056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ПАНТЕРА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test\Desktop\imgpreview (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4194465" cy="3096343"/>
          </a:xfrm>
          <a:prstGeom prst="rect">
            <a:avLst/>
          </a:prstGeom>
          <a:noFill/>
        </p:spPr>
      </p:pic>
      <p:pic>
        <p:nvPicPr>
          <p:cNvPr id="5123" name="Picture 3" descr="C:\Users\test\Desktop\imgpreview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140968"/>
            <a:ext cx="417822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</TotalTime>
  <Words>10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ЖИВОТНЫЕ ЖАРКИХ СТРАН</vt:lpstr>
      <vt:lpstr>лев</vt:lpstr>
      <vt:lpstr>ВЕРБЛЮД</vt:lpstr>
      <vt:lpstr>БЕГЕМОТ</vt:lpstr>
      <vt:lpstr>ЗЕБРА</vt:lpstr>
      <vt:lpstr>СЛОН</vt:lpstr>
      <vt:lpstr>ЖИРАФ</vt:lpstr>
      <vt:lpstr>ЯГУАР</vt:lpstr>
      <vt:lpstr>ПАНТЕРА</vt:lpstr>
      <vt:lpstr>КЕНГУРУ</vt:lpstr>
      <vt:lpstr>ПАНДА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ЖАРКИХ СТРАН</dc:title>
  <dc:creator>test</dc:creator>
  <cp:lastModifiedBy>savkin_v11@outlook.com</cp:lastModifiedBy>
  <cp:revision>9</cp:revision>
  <dcterms:created xsi:type="dcterms:W3CDTF">2013-11-16T08:16:17Z</dcterms:created>
  <dcterms:modified xsi:type="dcterms:W3CDTF">2019-05-30T02:41:17Z</dcterms:modified>
</cp:coreProperties>
</file>