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8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3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1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16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3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8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12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8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9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29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90788-D774-4871-ACB1-E8D6285CFBCB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3AE8A-BB2F-41BB-91F3-2AB97913D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29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B344A-37E4-41BE-94FD-749BD76EEB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A11953-96EE-4560-AB92-E4E0D76CF8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0B1DF6-4891-4581-A902-3670152CF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8818" y="259290"/>
            <a:ext cx="5577960" cy="411374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0353A4-DEE9-4AD6-A106-ED66C3E14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8" y="202407"/>
            <a:ext cx="4774818" cy="33075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455214-0D68-4F25-A258-00F107AA9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088" y="2938014"/>
            <a:ext cx="5960012" cy="37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2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0589C-976F-40FA-A9A3-5492E31EE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75170" cy="5261952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A Square-Eyed Generation?</a:t>
            </a:r>
            <a:endParaRPr lang="ru-RU" sz="88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F4F399-984D-4A97-88BE-37CFBEA6C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370" y="1325734"/>
            <a:ext cx="3875356" cy="516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93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384086D-B0D4-44F6-8D34-A3DD7F426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489"/>
            <a:ext cx="10515600" cy="62319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Anti-social</a:t>
            </a:r>
          </a:p>
          <a:p>
            <a:r>
              <a:rPr lang="en-US" dirty="0"/>
              <a:t>Couch potatoes</a:t>
            </a:r>
          </a:p>
          <a:p>
            <a:r>
              <a:rPr lang="en-US" dirty="0"/>
              <a:t>Unfair</a:t>
            </a:r>
          </a:p>
          <a:p>
            <a:r>
              <a:rPr lang="en-US" dirty="0"/>
              <a:t>Unwind</a:t>
            </a:r>
          </a:p>
          <a:p>
            <a:r>
              <a:rPr lang="en-US" dirty="0"/>
              <a:t>Can’t beat the atmosphere</a:t>
            </a:r>
          </a:p>
          <a:p>
            <a:r>
              <a:rPr lang="en-US" dirty="0"/>
              <a:t>Blare</a:t>
            </a:r>
          </a:p>
          <a:p>
            <a:r>
              <a:rPr lang="en-US" dirty="0"/>
              <a:t>Catchy</a:t>
            </a:r>
          </a:p>
          <a:p>
            <a:r>
              <a:rPr lang="en-US" dirty="0"/>
              <a:t>Sing along</a:t>
            </a:r>
          </a:p>
          <a:p>
            <a:r>
              <a:rPr lang="en-US" dirty="0"/>
              <a:t>It’s such a good laugh!</a:t>
            </a:r>
          </a:p>
          <a:p>
            <a:r>
              <a:rPr lang="en-US" dirty="0"/>
              <a:t>I can take it or leave it</a:t>
            </a:r>
          </a:p>
          <a:p>
            <a:r>
              <a:rPr lang="en-US" dirty="0"/>
              <a:t>Predictable</a:t>
            </a:r>
          </a:p>
          <a:p>
            <a:r>
              <a:rPr lang="en-US" dirty="0"/>
              <a:t>Admit</a:t>
            </a:r>
          </a:p>
          <a:p>
            <a:r>
              <a:rPr lang="en-US" dirty="0"/>
              <a:t>Incredible</a:t>
            </a:r>
          </a:p>
          <a:p>
            <a:r>
              <a:rPr lang="en-US" dirty="0"/>
              <a:t>Malls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060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34</Words>
  <Application>Microsoft Office PowerPoint</Application>
  <PresentationFormat>Широкоэкранный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Презентация PowerPoint</vt:lpstr>
      <vt:lpstr>A Square-Eyed Generation?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Глеб Евстигнеев</dc:creator>
  <cp:lastModifiedBy>Глеб Евстигнеев</cp:lastModifiedBy>
  <cp:revision>2</cp:revision>
  <dcterms:created xsi:type="dcterms:W3CDTF">2019-04-01T09:48:35Z</dcterms:created>
  <dcterms:modified xsi:type="dcterms:W3CDTF">2019-04-01T10:03:09Z</dcterms:modified>
</cp:coreProperties>
</file>