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65" r:id="rId6"/>
    <p:sldId id="259" r:id="rId7"/>
    <p:sldId id="260" r:id="rId8"/>
    <p:sldId id="266" r:id="rId9"/>
    <p:sldId id="261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FEFFC-7205-4890-8924-6433CE053ED1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BFB11"/>
            </a:gs>
            <a:gs pos="100000">
              <a:srgbClr val="838309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1A981FC5-7486-42A0-B392-BE5F0B2BFD68}" type="datetimeFigureOut">
              <a:rPr lang="ru-RU" smtClean="0"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F31FEFFC-7205-4890-8924-6433CE053ED1}" type="slidenum">
              <a:rPr lang="ru-RU" smtClean="0"/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825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5.emf"/><Relationship Id="rId3" Type="http://schemas.microsoft.com/office/2007/relationships/media" Target="file:///C:\Users\pc\Desktop\s-1-maya--mir-trud-may.mp3" TargetMode="External"/><Relationship Id="rId2" Type="http://schemas.openxmlformats.org/officeDocument/2006/relationships/audio" Target="file:///C:\Users\pc\Desktop\s-1-maya--mir-trud-may.mp3" TargetMode="External"/><Relationship Id="rId1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emf"/><Relationship Id="rId3" Type="http://schemas.microsoft.com/office/2007/relationships/media" Target="file:///C:\Users\pc\Desktop\landyshi-landyshi-svetlogo-maya-privet-solovey-su-pozdravlen.mp3" TargetMode="External"/><Relationship Id="rId2" Type="http://schemas.openxmlformats.org/officeDocument/2006/relationships/audio" Target="file:///C:\Users\pc\Desktop\landyshi-landyshi-svetlogo-maya-privet-solovey-su-pozdravlen.mp3" TargetMode="External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1.jpeg"/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7.emf"/><Relationship Id="rId3" Type="http://schemas.microsoft.com/office/2007/relationships/media" Target="file:///C:\Users\pc\Desktop\&#1053;&#1045;&#1055;&#1054;&#1057;&#1045;&#1044;&#1067;%20-%20&#1052;&#1099;%20&#1055;&#1088;&#1086;&#1089;&#1090;&#1086;%20&#1052;&#1072;&#1083;&#1077;&#1085;&#1100;&#1082;&#1080;&#1077;%20&#1047;&#1074;&#1105;&#1079;&#1076;&#1099;%20(hitov.net).mp3" TargetMode="External"/><Relationship Id="rId2" Type="http://schemas.openxmlformats.org/officeDocument/2006/relationships/audio" Target="file:///C:\Users\pc\Desktop\&#1053;&#1045;&#1055;&#1054;&#1057;&#1045;&#1044;&#1067;%20-%20&#1052;&#1099;%20&#1055;&#1088;&#1086;&#1089;&#1090;&#1086;%20&#1052;&#1072;&#1083;&#1077;&#1085;&#1100;&#1082;&#1080;&#1077;%20&#1047;&#1074;&#1105;&#1079;&#1076;&#1099;%20(hitov.net).mp3" TargetMode="External"/><Relationship Id="rId1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png"/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76672"/>
            <a:ext cx="7416824" cy="4968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>
                <a:ln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 МАЯ - ПРАЗДНИК ВЕСНЫ И ТРУДА</a:t>
            </a:r>
            <a:endParaRPr lang="ru-RU" sz="8000">
              <a:ln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Изображение 2" descr="pozdravlyayu-s-1-maya-prazdnik-vesny-i-trud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7245" y="856615"/>
            <a:ext cx="7534275" cy="5391785"/>
          </a:xfrm>
          <a:prstGeom prst="rect">
            <a:avLst/>
          </a:prstGeom>
        </p:spPr>
      </p:pic>
      <p:pic>
        <p:nvPicPr>
          <p:cNvPr id="4" name="s-1-maya--mir-trud-may.mp3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59205" y="594931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3" dur="2015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640960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4" name="Изображение 3" descr="images (2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07085" y="777240"/>
            <a:ext cx="7549515" cy="5076825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4572000" cy="8483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Calibri"/>
                <a:ea typeface="Calibri"/>
                <a:cs typeface="Times New Roman"/>
              </a:rPr>
              <a:t> 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Изображение 2" descr="Без названия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7360" y="548640"/>
            <a:ext cx="4126865" cy="3571240"/>
          </a:xfrm>
          <a:prstGeom prst="rect">
            <a:avLst/>
          </a:prstGeom>
        </p:spPr>
      </p:pic>
      <p:pic>
        <p:nvPicPr>
          <p:cNvPr id="4" name="Изображение 3" descr="Без названи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2045" y="764540"/>
            <a:ext cx="3669030" cy="3294380"/>
          </a:xfrm>
          <a:prstGeom prst="rect">
            <a:avLst/>
          </a:prstGeom>
        </p:spPr>
      </p:pic>
      <p:pic>
        <p:nvPicPr>
          <p:cNvPr id="5" name="Изображение 4" descr="imag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4800" y="3710940"/>
            <a:ext cx="4107815" cy="2837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landysh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91565" y="622300"/>
            <a:ext cx="6141085" cy="5899785"/>
          </a:xfrm>
          <a:prstGeom prst="rect">
            <a:avLst/>
          </a:prstGeom>
        </p:spPr>
      </p:pic>
      <p:pic>
        <p:nvPicPr>
          <p:cNvPr id="3" name="landyshi-landyshi-svetlogo-maya-privet-solovey-su-pozdravlen.mp3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884160" y="5085080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325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00308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621030"/>
            <a:ext cx="4685665" cy="3466465"/>
          </a:xfrm>
          <a:prstGeom prst="rect">
            <a:avLst/>
          </a:prstGeom>
        </p:spPr>
      </p:pic>
      <p:pic>
        <p:nvPicPr>
          <p:cNvPr id="4" name="Изображение 3" descr="vodit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330" y="645795"/>
            <a:ext cx="3702685" cy="3390265"/>
          </a:xfrm>
          <a:prstGeom prst="rect">
            <a:avLst/>
          </a:prstGeom>
        </p:spPr>
      </p:pic>
      <p:pic>
        <p:nvPicPr>
          <p:cNvPr id="5" name="Изображение 4" descr="image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160" y="3933190"/>
            <a:ext cx="3576320" cy="2840355"/>
          </a:xfrm>
          <a:prstGeom prst="rect">
            <a:avLst/>
          </a:prstGeom>
        </p:spPr>
      </p:pic>
      <p:pic>
        <p:nvPicPr>
          <p:cNvPr id="6" name="Изображение 5" descr="peh78znrtgm9-6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5510" y="4004945"/>
            <a:ext cx="3742690" cy="2807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Без названия (3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" y="2853055"/>
            <a:ext cx="2851150" cy="2397125"/>
          </a:xfrm>
          <a:prstGeom prst="rect">
            <a:avLst/>
          </a:prstGeom>
        </p:spPr>
      </p:pic>
      <p:pic>
        <p:nvPicPr>
          <p:cNvPr id="4" name="Изображение 3" descr="137707094_w640_h640_igra-muzykalnaya-pil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195" y="548640"/>
            <a:ext cx="3322320" cy="2258060"/>
          </a:xfrm>
          <a:prstGeom prst="rect">
            <a:avLst/>
          </a:prstGeom>
        </p:spPr>
      </p:pic>
      <p:pic>
        <p:nvPicPr>
          <p:cNvPr id="5" name="Изображение 4" descr="1959-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9930" y="3717290"/>
            <a:ext cx="2887980" cy="3162935"/>
          </a:xfrm>
          <a:prstGeom prst="rect">
            <a:avLst/>
          </a:prstGeom>
        </p:spPr>
      </p:pic>
      <p:pic>
        <p:nvPicPr>
          <p:cNvPr id="6" name="Изображение 5" descr="depositphotos_104124996-stock-illustration-bricklayer-builder-profession-the-constructi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690" y="693420"/>
            <a:ext cx="4986655" cy="3851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img_5710af034e60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13305" y="686435"/>
            <a:ext cx="4361815" cy="5375910"/>
          </a:xfrm>
          <a:prstGeom prst="rect">
            <a:avLst/>
          </a:prstGeom>
        </p:spPr>
      </p:pic>
      <p:pic>
        <p:nvPicPr>
          <p:cNvPr id="4" name="НЕПОСЕДЫ - Мы Просто Маленькие Звёзды (hitov.net).mp3">
            <a:hlinkClick r:id="" action="ppaction://media"/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71550" y="6165215"/>
            <a:ext cx="619125" cy="61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7" dur="1649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Изображение 2" descr="Без названия (4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315" y="260985"/>
            <a:ext cx="2177415" cy="1986280"/>
          </a:xfrm>
          <a:prstGeom prst="rect">
            <a:avLst/>
          </a:prstGeom>
        </p:spPr>
      </p:pic>
      <p:pic>
        <p:nvPicPr>
          <p:cNvPr id="4" name="Изображение 3" descr="Без названия (5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95" y="2277110"/>
            <a:ext cx="2467610" cy="1612265"/>
          </a:xfrm>
          <a:prstGeom prst="rect">
            <a:avLst/>
          </a:prstGeom>
        </p:spPr>
      </p:pic>
      <p:pic>
        <p:nvPicPr>
          <p:cNvPr id="5" name="Изображение 4" descr="shpric-800x80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495" y="4107815"/>
            <a:ext cx="3092450" cy="2352675"/>
          </a:xfrm>
          <a:prstGeom prst="rect">
            <a:avLst/>
          </a:prstGeom>
        </p:spPr>
      </p:pic>
      <p:pic>
        <p:nvPicPr>
          <p:cNvPr id="6" name="Изображение 5" descr="vrach_kartinki_dlya_detey_13_2213185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5060" y="477520"/>
            <a:ext cx="5579745" cy="5647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Изображение 1" descr="Без названия (6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9310" y="656590"/>
            <a:ext cx="3425825" cy="3242945"/>
          </a:xfrm>
          <a:prstGeom prst="rect">
            <a:avLst/>
          </a:prstGeom>
        </p:spPr>
      </p:pic>
      <p:pic>
        <p:nvPicPr>
          <p:cNvPr id="3" name="Изображение 2" descr="Без названия (7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465" y="908685"/>
            <a:ext cx="4475480" cy="3754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0</TotalTime>
  <Words>32</Words>
  <Application>WPS Presentation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NewsPrint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Curnos™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pc</cp:lastModifiedBy>
  <cp:revision>4</cp:revision>
  <dcterms:created xsi:type="dcterms:W3CDTF">2017-05-04T17:13:00Z</dcterms:created>
  <dcterms:modified xsi:type="dcterms:W3CDTF">2019-04-28T19:03:14Z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1049-10.1.0.5601</vt:lpwstr>
  </property>
</Properties>
</file>