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ляра\Desktop\58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99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иляра\Desktop\6234627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70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Диляра\Desktop\YDS 46 Wall Tattoo Nilpferd-700x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2"/>
            <a:ext cx="9144000" cy="685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Диляра\Desktop\13858178-cute-cartoon-crocodile-on-whi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848872" cy="669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88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393" y="-315416"/>
            <a:ext cx="6567760" cy="7478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dirty="0" smtClean="0"/>
              <a:t>Tall  giraffe</a:t>
            </a:r>
          </a:p>
          <a:p>
            <a:r>
              <a:rPr lang="en-US" sz="8000" b="1" dirty="0" smtClean="0"/>
              <a:t>Silly  monkey</a:t>
            </a:r>
          </a:p>
          <a:p>
            <a:r>
              <a:rPr lang="en-US" sz="8000" b="1" dirty="0" smtClean="0"/>
              <a:t>Clever  dolphin</a:t>
            </a:r>
          </a:p>
          <a:p>
            <a:r>
              <a:rPr lang="en-US" sz="8000" b="1" dirty="0" smtClean="0"/>
              <a:t>Little  seal </a:t>
            </a:r>
          </a:p>
          <a:p>
            <a:r>
              <a:rPr lang="en-US" sz="8000" b="1" dirty="0" smtClean="0"/>
              <a:t>Lazy  lizard</a:t>
            </a:r>
          </a:p>
          <a:p>
            <a:r>
              <a:rPr lang="en-US" sz="8000" b="1" dirty="0" smtClean="0"/>
              <a:t>Big  whale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97099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4394"/>
            <a:ext cx="90010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Giraffe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жираф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Monkey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обезьяна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Dolphin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дельфин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Seal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тюлень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Lizard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ящерица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Whale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кит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Hippo –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бегемот</a:t>
            </a:r>
          </a:p>
          <a:p>
            <a:r>
              <a:rPr lang="en-US" sz="5400" b="1" dirty="0" smtClean="0">
                <a:latin typeface="Gungsuh" pitchFamily="18" charset="-127"/>
                <a:ea typeface="Gungsuh" pitchFamily="18" charset="-127"/>
              </a:rPr>
              <a:t>Crocodile </a:t>
            </a:r>
            <a:r>
              <a:rPr lang="ru-RU" sz="5400" b="1" dirty="0" smtClean="0">
                <a:latin typeface="Gungsuh" pitchFamily="18" charset="-127"/>
                <a:ea typeface="Gungsuh" pitchFamily="18" charset="-127"/>
              </a:rPr>
              <a:t>-крокодил</a:t>
            </a:r>
          </a:p>
          <a:p>
            <a:endParaRPr lang="ru-RU" sz="4000" dirty="0">
              <a:latin typeface="Gungsuh" pitchFamily="18" charset="-127"/>
              <a:ea typeface="Gungsuh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973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0"/>
            <a:ext cx="7510774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/>
              <a:t>Tall – </a:t>
            </a:r>
            <a:r>
              <a:rPr lang="ru-RU" sz="7200" b="1" dirty="0" smtClean="0"/>
              <a:t>высокий</a:t>
            </a:r>
          </a:p>
          <a:p>
            <a:r>
              <a:rPr lang="en-US" sz="7200" b="1" dirty="0" smtClean="0"/>
              <a:t>Silly – </a:t>
            </a:r>
            <a:r>
              <a:rPr lang="ru-RU" sz="7200" b="1" dirty="0" smtClean="0"/>
              <a:t>глупый</a:t>
            </a:r>
          </a:p>
          <a:p>
            <a:r>
              <a:rPr lang="en-US" sz="7200" b="1" dirty="0" smtClean="0"/>
              <a:t>Clever – </a:t>
            </a:r>
            <a:r>
              <a:rPr lang="ru-RU" sz="7200" b="1" dirty="0" smtClean="0"/>
              <a:t>умный</a:t>
            </a:r>
          </a:p>
          <a:p>
            <a:r>
              <a:rPr lang="en-US" sz="7200" b="1" dirty="0" smtClean="0"/>
              <a:t>Little – </a:t>
            </a:r>
            <a:r>
              <a:rPr lang="ru-RU" sz="7200" b="1" dirty="0" smtClean="0"/>
              <a:t>маленький</a:t>
            </a:r>
          </a:p>
          <a:p>
            <a:r>
              <a:rPr lang="en-US" sz="7200" b="1" dirty="0" smtClean="0"/>
              <a:t>Lazy – </a:t>
            </a:r>
            <a:r>
              <a:rPr lang="ru-RU" sz="7200" b="1" dirty="0" smtClean="0"/>
              <a:t>ленивый </a:t>
            </a:r>
          </a:p>
          <a:p>
            <a:r>
              <a:rPr lang="en-US" sz="7200" b="1" dirty="0" smtClean="0"/>
              <a:t>Big - </a:t>
            </a:r>
            <a:r>
              <a:rPr lang="ru-RU" sz="7200" b="1" dirty="0" smtClean="0"/>
              <a:t>большой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342472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иляра\Desktop\82859855_zhiraf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-54768"/>
            <a:ext cx="2952328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8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иляра\Desktop\MonkeyF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7848872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85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иляра\Desktop\3916286-1d00cd029cf7a6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99393"/>
            <a:ext cx="8928992" cy="700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8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иляра\Desktop\Animals_2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14513" y="-1901825"/>
            <a:ext cx="12192001" cy="97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601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иляр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7"/>
            <a:ext cx="9433047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2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Диляра\Desktop\68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49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864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54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Диляра</dc:creator>
  <cp:lastModifiedBy>Диляра</cp:lastModifiedBy>
  <cp:revision>3</cp:revision>
  <dcterms:created xsi:type="dcterms:W3CDTF">2014-12-04T18:34:15Z</dcterms:created>
  <dcterms:modified xsi:type="dcterms:W3CDTF">2014-12-04T18:59:48Z</dcterms:modified>
</cp:coreProperties>
</file>