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9" autoAdjust="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060848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Свойства алгоритма и его исполнители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47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88640"/>
            <a:ext cx="8131852" cy="60818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endParaRPr lang="ru-RU" sz="4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– это описание последовательности действий, четкое выполнение которых приводит к выполнению поставленной задачи.</a:t>
            </a:r>
          </a:p>
          <a:p>
            <a:pPr marL="45720" indent="0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48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568952" cy="564980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Примеры алгоритмов: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кулинарные рецепты.</a:t>
            </a:r>
            <a:endParaRPr lang="ru-RU" sz="32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Исполнители: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Люди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компьютеры, роботы,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машины.</a:t>
            </a:r>
          </a:p>
          <a:p>
            <a:pPr marL="45720" indent="0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Каждый исполнитель обладает определенным набором,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системой команд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 которые он может выполнить. Алгоритм должен быть понятен исполнителю.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527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992888" cy="5361776"/>
          </a:xfrm>
        </p:spPr>
        <p:txBody>
          <a:bodyPr/>
          <a:lstStyle/>
          <a:p>
            <a:pPr marL="45720" indent="0" algn="ctr">
              <a:buNone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алгоритма:</a:t>
            </a:r>
          </a:p>
          <a:p>
            <a:pPr marL="45720" indent="0" algn="ctr">
              <a:buNone/>
            </a:pPr>
            <a:endParaRPr lang="ru-RU" sz="40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Дискретность;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Результативность;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Массовость;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Детерминированность (определенность);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Понятность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97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268760"/>
            <a:ext cx="7317432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Алгоритм, записанный на «понятном» компьютеру языке программирования, называется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программой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45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56084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Программы-трансляторы</a:t>
            </a:r>
            <a:endParaRPr lang="ru-RU" sz="4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2852936"/>
            <a:ext cx="7992888" cy="3474720"/>
          </a:xfrm>
        </p:spPr>
        <p:txBody>
          <a:bodyPr/>
          <a:lstStyle/>
          <a:p>
            <a:pPr marL="45720" indent="0" algn="just">
              <a:buNone/>
            </a:pPr>
            <a:r>
              <a:rPr lang="ru-RU" dirty="0" smtClean="0"/>
              <a:t>Для того чтобы программа, записанная на языке программирования, могла быть выполнена компьютером, она должна быть переведена на машинный язык. Эту функцию выполняют </a:t>
            </a:r>
            <a:r>
              <a:rPr lang="ru-RU" i="1" dirty="0" smtClean="0"/>
              <a:t>программы-трансляторы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493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Программы-трансляторы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95736" y="1139919"/>
            <a:ext cx="122413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92080" y="1104303"/>
            <a:ext cx="792088" cy="8845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9552" y="1988840"/>
            <a:ext cx="39470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Интерпретатор</a:t>
            </a:r>
          </a:p>
          <a:p>
            <a:r>
              <a:rPr lang="ru-RU" dirty="0"/>
              <a:t>(</a:t>
            </a:r>
            <a:r>
              <a:rPr lang="ru-RU" dirty="0" smtClean="0"/>
              <a:t>обеспечивает последовательный «перевод» команд программы на машинный язык с одновременным их выполнением)</a:t>
            </a:r>
          </a:p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860032" y="2060848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Компилятор</a:t>
            </a:r>
          </a:p>
          <a:p>
            <a:r>
              <a:rPr lang="ru-RU" dirty="0" smtClean="0"/>
              <a:t>(переводит весь текст программы на машинный язык и сохраняет его в исполняемом файле (обычно с расширением </a:t>
            </a:r>
            <a:r>
              <a:rPr lang="en-US" dirty="0" smtClean="0"/>
              <a:t>exe)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9155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129</TotalTime>
  <Words>158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Свойства алгоритма и его исполнители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Программы-трансляторы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Свойства алгоритма и его исполнители</dc:title>
  <dc:creator>Marino4ka</dc:creator>
  <cp:lastModifiedBy>Marino4ka</cp:lastModifiedBy>
  <cp:revision>10</cp:revision>
  <dcterms:created xsi:type="dcterms:W3CDTF">2018-09-03T13:39:15Z</dcterms:created>
  <dcterms:modified xsi:type="dcterms:W3CDTF">2018-09-17T11:50:19Z</dcterms:modified>
</cp:coreProperties>
</file>