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Default Extension="png" ContentType="image/png"/>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6" r:id="rId2"/>
    <p:sldId id="257" r:id="rId3"/>
    <p:sldId id="280" r:id="rId4"/>
    <p:sldId id="281" r:id="rId5"/>
    <p:sldId id="279" r:id="rId6"/>
    <p:sldId id="282" r:id="rId7"/>
    <p:sldId id="283" r:id="rId8"/>
    <p:sldId id="284" r:id="rId9"/>
    <p:sldId id="285" r:id="rId10"/>
    <p:sldId id="287" r:id="rId11"/>
    <p:sldId id="294" r:id="rId12"/>
    <p:sldId id="286" r:id="rId13"/>
    <p:sldId id="289" r:id="rId14"/>
    <p:sldId id="291" r:id="rId15"/>
    <p:sldId id="292" r:id="rId16"/>
    <p:sldId id="293" r:id="rId17"/>
  </p:sldIdLst>
  <p:sldSz cx="9144000" cy="6858000" type="screen4x3"/>
  <p:notesSz cx="6858000" cy="9144000"/>
  <p:defaultTextStyle>
    <a:defPPr>
      <a:defRPr lang="en-US"/>
    </a:defPPr>
    <a:lvl1pPr algn="ctr" rtl="0" fontAlgn="base">
      <a:spcBef>
        <a:spcPct val="0"/>
      </a:spcBef>
      <a:spcAft>
        <a:spcPct val="0"/>
      </a:spcAft>
      <a:defRPr sz="2400" kern="1200">
        <a:solidFill>
          <a:schemeClr val="tx1"/>
        </a:solidFill>
        <a:latin typeface="Arial" charset="0"/>
        <a:ea typeface="+mn-ea"/>
        <a:cs typeface="+mn-cs"/>
      </a:defRPr>
    </a:lvl1pPr>
    <a:lvl2pPr marL="457200" algn="ctr" rtl="0" fontAlgn="base">
      <a:spcBef>
        <a:spcPct val="0"/>
      </a:spcBef>
      <a:spcAft>
        <a:spcPct val="0"/>
      </a:spcAft>
      <a:defRPr sz="2400" kern="1200">
        <a:solidFill>
          <a:schemeClr val="tx1"/>
        </a:solidFill>
        <a:latin typeface="Arial" charset="0"/>
        <a:ea typeface="+mn-ea"/>
        <a:cs typeface="+mn-cs"/>
      </a:defRPr>
    </a:lvl2pPr>
    <a:lvl3pPr marL="914400" algn="ctr" rtl="0" fontAlgn="base">
      <a:spcBef>
        <a:spcPct val="0"/>
      </a:spcBef>
      <a:spcAft>
        <a:spcPct val="0"/>
      </a:spcAft>
      <a:defRPr sz="2400" kern="1200">
        <a:solidFill>
          <a:schemeClr val="tx1"/>
        </a:solidFill>
        <a:latin typeface="Arial" charset="0"/>
        <a:ea typeface="+mn-ea"/>
        <a:cs typeface="+mn-cs"/>
      </a:defRPr>
    </a:lvl3pPr>
    <a:lvl4pPr marL="1371600" algn="ctr" rtl="0" fontAlgn="base">
      <a:spcBef>
        <a:spcPct val="0"/>
      </a:spcBef>
      <a:spcAft>
        <a:spcPct val="0"/>
      </a:spcAft>
      <a:defRPr sz="2400" kern="1200">
        <a:solidFill>
          <a:schemeClr val="tx1"/>
        </a:solidFill>
        <a:latin typeface="Arial" charset="0"/>
        <a:ea typeface="+mn-ea"/>
        <a:cs typeface="+mn-cs"/>
      </a:defRPr>
    </a:lvl4pPr>
    <a:lvl5pPr marL="1828800" algn="ctr" rtl="0" fontAlgn="base">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D4D4D"/>
    <a:srgbClr val="B92D14"/>
    <a:srgbClr val="35759D"/>
    <a:srgbClr val="35B19D"/>
    <a:srgbClr val="000000"/>
    <a:srgbClr val="E8E8E8"/>
    <a:srgbClr val="1E1E20"/>
    <a:srgbClr val="791609"/>
  </p:clrMru>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horzBarState="maximized">
    <p:restoredLeft sz="12536" autoAdjust="0"/>
    <p:restoredTop sz="95596" autoAdjust="0"/>
  </p:normalViewPr>
  <p:slideViewPr>
    <p:cSldViewPr>
      <p:cViewPr varScale="1">
        <p:scale>
          <a:sx n="73" d="100"/>
          <a:sy n="73" d="100"/>
        </p:scale>
        <p:origin x="-1062"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2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200"/>
            </a:lvl1pPr>
          </a:lstStyle>
          <a:p>
            <a:pPr>
              <a:defRPr/>
            </a:pPr>
            <a:endParaRPr lang="en-US" altLang="ru-RU"/>
          </a:p>
        </p:txBody>
      </p:sp>
      <p:sp>
        <p:nvSpPr>
          <p:cNvPr id="81923"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ltLang="ru-RU"/>
          </a:p>
        </p:txBody>
      </p:sp>
      <p:sp>
        <p:nvSpPr>
          <p:cNvPr id="18436"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81925"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ru-RU" noProof="0" smtClean="0"/>
              <a:t>Click to edit Master text styles</a:t>
            </a:r>
          </a:p>
          <a:p>
            <a:pPr lvl="1"/>
            <a:r>
              <a:rPr lang="en-US" altLang="ru-RU" noProof="0" smtClean="0"/>
              <a:t>Second level</a:t>
            </a:r>
          </a:p>
          <a:p>
            <a:pPr lvl="2"/>
            <a:r>
              <a:rPr lang="en-US" altLang="ru-RU" noProof="0" smtClean="0"/>
              <a:t>Third level</a:t>
            </a:r>
          </a:p>
          <a:p>
            <a:pPr lvl="3"/>
            <a:r>
              <a:rPr lang="en-US" altLang="ru-RU" noProof="0" smtClean="0"/>
              <a:t>Fourth level</a:t>
            </a:r>
          </a:p>
          <a:p>
            <a:pPr lvl="4"/>
            <a:r>
              <a:rPr lang="en-US" altLang="ru-RU" noProof="0" smtClean="0"/>
              <a:t>Fifth level</a:t>
            </a:r>
          </a:p>
        </p:txBody>
      </p:sp>
      <p:sp>
        <p:nvSpPr>
          <p:cNvPr id="81926"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z="1200"/>
            </a:lvl1pPr>
          </a:lstStyle>
          <a:p>
            <a:pPr>
              <a:defRPr/>
            </a:pPr>
            <a:endParaRPr lang="en-US" altLang="ru-RU"/>
          </a:p>
        </p:txBody>
      </p:sp>
      <p:sp>
        <p:nvSpPr>
          <p:cNvPr id="81927"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pPr>
              <a:defRPr/>
            </a:pPr>
            <a:fld id="{C213CA53-2B81-492F-9333-A5C412DB8D0D}" type="slidenum">
              <a:rPr lang="en-US" altLang="ru-RU"/>
              <a:pPr>
                <a:defRPr/>
              </a:pPr>
              <a:t>‹#›</a:t>
            </a:fld>
            <a:endParaRPr lang="en-US" altLang="ru-R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a:ln>
            <a:miter lim="800000"/>
            <a:headEnd/>
            <a:tailEnd/>
          </a:ln>
        </p:spPr>
        <p:txBody>
          <a:bodyPr/>
          <a:lstStyle/>
          <a:p>
            <a:fld id="{F72EE79E-674A-4811-B8B4-352EAA550113}" type="slidenum">
              <a:rPr lang="en-US" altLang="ru-RU" smtClean="0"/>
              <a:pPr/>
              <a:t>1</a:t>
            </a:fld>
            <a:endParaRPr lang="en-US" altLang="ru-RU" smtClean="0"/>
          </a:p>
        </p:txBody>
      </p:sp>
      <p:sp>
        <p:nvSpPr>
          <p:cNvPr id="19459" name="Rectangle 2"/>
          <p:cNvSpPr>
            <a:spLocks noRot="1" noChangeArrowheads="1" noTextEdit="1"/>
          </p:cNvSpPr>
          <p:nvPr>
            <p:ph type="sldImg"/>
          </p:nvPr>
        </p:nvSpPr>
        <p:spPr>
          <a:ln/>
        </p:spPr>
      </p:sp>
      <p:sp>
        <p:nvSpPr>
          <p:cNvPr id="19460" name="Rectangle 3"/>
          <p:cNvSpPr>
            <a:spLocks noGrp="1" noChangeArrowheads="1"/>
          </p:cNvSpPr>
          <p:nvPr>
            <p:ph type="body" idx="1"/>
          </p:nvPr>
        </p:nvSpPr>
        <p:spPr>
          <a:noFill/>
        </p:spPr>
        <p:txBody>
          <a:bodyPr/>
          <a:lstStyle/>
          <a:p>
            <a:pPr eaLnBrk="1" hangingPunct="1"/>
            <a:endParaRPr lang="ru-RU" altLang="ru-RU"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a:ln>
            <a:miter lim="800000"/>
            <a:headEnd/>
            <a:tailEnd/>
          </a:ln>
        </p:spPr>
        <p:txBody>
          <a:bodyPr/>
          <a:lstStyle/>
          <a:p>
            <a:fld id="{AC27268C-D9D5-417D-A13C-940457CEFBCF}" type="slidenum">
              <a:rPr lang="en-US" altLang="ru-RU" smtClean="0"/>
              <a:pPr/>
              <a:t>2</a:t>
            </a:fld>
            <a:endParaRPr lang="en-US" altLang="ru-RU" smtClean="0"/>
          </a:p>
        </p:txBody>
      </p:sp>
      <p:sp>
        <p:nvSpPr>
          <p:cNvPr id="20483" name="Rectangle 2"/>
          <p:cNvSpPr>
            <a:spLocks noRot="1" noChangeArrowheads="1" noTextEdit="1"/>
          </p:cNvSpPr>
          <p:nvPr>
            <p:ph type="sldImg"/>
          </p:nvPr>
        </p:nvSpPr>
        <p:spPr>
          <a:ln/>
        </p:spPr>
      </p:sp>
      <p:sp>
        <p:nvSpPr>
          <p:cNvPr id="20484" name="Rectangle 3"/>
          <p:cNvSpPr>
            <a:spLocks noGrp="1" noChangeArrowheads="1"/>
          </p:cNvSpPr>
          <p:nvPr>
            <p:ph type="body" idx="1"/>
          </p:nvPr>
        </p:nvSpPr>
        <p:spPr>
          <a:noFill/>
        </p:spPr>
        <p:txBody>
          <a:bodyPr/>
          <a:lstStyle/>
          <a:p>
            <a:pPr eaLnBrk="1" hangingPunct="1"/>
            <a:endParaRPr lang="ru-RU" altLang="ru-RU"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a:ln>
            <a:miter lim="800000"/>
            <a:headEnd/>
            <a:tailEnd/>
          </a:ln>
        </p:spPr>
        <p:txBody>
          <a:bodyPr/>
          <a:lstStyle/>
          <a:p>
            <a:fld id="{8795183F-59AF-46AF-A43B-C2E533C9F65F}" type="slidenum">
              <a:rPr lang="en-US" altLang="ru-RU" smtClean="0"/>
              <a:pPr/>
              <a:t>5</a:t>
            </a:fld>
            <a:endParaRPr lang="en-US" altLang="ru-RU" smtClean="0"/>
          </a:p>
        </p:txBody>
      </p:sp>
      <p:sp>
        <p:nvSpPr>
          <p:cNvPr id="21507" name="Rectangle 2"/>
          <p:cNvSpPr>
            <a:spLocks noRot="1" noChangeArrowheads="1" noTextEdit="1"/>
          </p:cNvSpPr>
          <p:nvPr>
            <p:ph type="sldImg"/>
          </p:nvPr>
        </p:nvSpPr>
        <p:spPr>
          <a:ln/>
        </p:spPr>
      </p:sp>
      <p:sp>
        <p:nvSpPr>
          <p:cNvPr id="21508" name="Rectangle 3"/>
          <p:cNvSpPr>
            <a:spLocks noGrp="1" noChangeArrowheads="1"/>
          </p:cNvSpPr>
          <p:nvPr>
            <p:ph type="body" idx="1"/>
          </p:nvPr>
        </p:nvSpPr>
        <p:spPr>
          <a:noFill/>
        </p:spPr>
        <p:txBody>
          <a:bodyPr/>
          <a:lstStyle/>
          <a:p>
            <a:pPr eaLnBrk="1" hangingPunct="1"/>
            <a:endParaRPr lang="ru-RU" altLang="ru-RU"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990600" y="5334000"/>
            <a:ext cx="7772400" cy="704850"/>
          </a:xfrm>
          <a:extLst>
            <a:ext uri="{AF507438-7753-43E0-B8FC-AC1667EBCBE1}">
              <a14:hiddenEffects xmlns:a14="http://schemas.microsoft.com/office/drawing/2010/main" xmlns="">
                <a:effectLst>
                  <a:outerShdw dist="17961" dir="2700000" algn="ctr" rotWithShape="0">
                    <a:schemeClr val="tx1"/>
                  </a:outerShdw>
                </a:effectLst>
              </a14:hiddenEffects>
            </a:ext>
          </a:extLst>
        </p:spPr>
        <p:txBody>
          <a:bodyPr/>
          <a:lstStyle>
            <a:lvl1pPr algn="r">
              <a:defRPr sz="3600">
                <a:solidFill>
                  <a:schemeClr val="bg1"/>
                </a:solidFill>
              </a:defRPr>
            </a:lvl1pPr>
          </a:lstStyle>
          <a:p>
            <a:pPr lvl="0"/>
            <a:r>
              <a:rPr lang="ru-RU" altLang="ru-RU" noProof="0" smtClean="0"/>
              <a:t>Образец заголовка</a:t>
            </a:r>
            <a:endParaRPr lang="en-US" altLang="ru-RU" noProof="0" smtClean="0"/>
          </a:p>
        </p:txBody>
      </p:sp>
      <p:sp>
        <p:nvSpPr>
          <p:cNvPr id="3075" name="Rectangle 3"/>
          <p:cNvSpPr>
            <a:spLocks noGrp="1" noChangeArrowheads="1"/>
          </p:cNvSpPr>
          <p:nvPr>
            <p:ph type="subTitle" idx="1"/>
          </p:nvPr>
        </p:nvSpPr>
        <p:spPr>
          <a:xfrm>
            <a:off x="990600" y="5867400"/>
            <a:ext cx="7772400" cy="533400"/>
          </a:xfrm>
          <a:extLst>
            <a:ext uri="{AF507438-7753-43E0-B8FC-AC1667EBCBE1}">
              <a14:hiddenEffects xmlns:a14="http://schemas.microsoft.com/office/drawing/2010/main" xmlns="">
                <a:effectLst>
                  <a:outerShdw dist="17961" dir="2700000" algn="ctr" rotWithShape="0">
                    <a:schemeClr val="tx1"/>
                  </a:outerShdw>
                </a:effectLst>
              </a14:hiddenEffects>
            </a:ext>
          </a:extLst>
        </p:spPr>
        <p:txBody>
          <a:bodyPr/>
          <a:lstStyle>
            <a:lvl1pPr marL="0" indent="0" algn="r">
              <a:buFontTx/>
              <a:buNone/>
              <a:defRPr sz="2400">
                <a:solidFill>
                  <a:schemeClr val="bg1"/>
                </a:solidFill>
              </a:defRPr>
            </a:lvl1pPr>
          </a:lstStyle>
          <a:p>
            <a:pPr lvl="0"/>
            <a:r>
              <a:rPr lang="ru-RU" altLang="ru-RU" noProof="0" smtClean="0"/>
              <a:t>Образец подзаголовка</a:t>
            </a:r>
            <a:endParaRPr lang="en-US" altLang="ru-RU" noProof="0" smtClean="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400800" y="1417638"/>
            <a:ext cx="1828800" cy="5211762"/>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914400" y="1417638"/>
            <a:ext cx="5334000" cy="5211762"/>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914400" y="2438400"/>
            <a:ext cx="3581400"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2438400"/>
            <a:ext cx="3581400"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1417638"/>
            <a:ext cx="7315200" cy="7159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ru-RU" altLang="ru-RU" smtClean="0"/>
              <a:t>Образец заголовка</a:t>
            </a:r>
            <a:endParaRPr lang="en-US" altLang="ru-RU" smtClean="0"/>
          </a:p>
        </p:txBody>
      </p:sp>
      <p:sp>
        <p:nvSpPr>
          <p:cNvPr id="1027" name="Rectangle 3"/>
          <p:cNvSpPr>
            <a:spLocks noGrp="1" noChangeArrowheads="1"/>
          </p:cNvSpPr>
          <p:nvPr>
            <p:ph type="body" idx="1"/>
          </p:nvPr>
        </p:nvSpPr>
        <p:spPr bwMode="auto">
          <a:xfrm>
            <a:off x="914400" y="2438400"/>
            <a:ext cx="7315200" cy="419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altLang="ru-RU" smtClean="0"/>
              <a:t>Образец текста</a:t>
            </a:r>
          </a:p>
          <a:p>
            <a:pPr lvl="1"/>
            <a:r>
              <a:rPr lang="ru-RU" altLang="ru-RU" smtClean="0"/>
              <a:t>Второй уровень</a:t>
            </a:r>
          </a:p>
          <a:p>
            <a:pPr lvl="2"/>
            <a:r>
              <a:rPr lang="ru-RU" altLang="ru-RU" smtClean="0"/>
              <a:t>Третий уровень</a:t>
            </a:r>
          </a:p>
          <a:p>
            <a:pPr lvl="3"/>
            <a:r>
              <a:rPr lang="ru-RU" altLang="ru-RU" smtClean="0"/>
              <a:t>Четвертый уровень</a:t>
            </a:r>
          </a:p>
          <a:p>
            <a:pPr lvl="4"/>
            <a:r>
              <a:rPr lang="ru-RU" altLang="ru-RU" smtClean="0"/>
              <a:t>Пятый уровень</a:t>
            </a:r>
            <a:endParaRPr lang="en-US" altLang="ru-RU" smtClean="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1" fontAlgn="base" hangingPunct="1">
        <a:spcBef>
          <a:spcPct val="0"/>
        </a:spcBef>
        <a:spcAft>
          <a:spcPct val="0"/>
        </a:spcAft>
        <a:defRPr sz="4400">
          <a:solidFill>
            <a:schemeClr val="tx1"/>
          </a:solidFill>
          <a:latin typeface="+mj-lt"/>
          <a:ea typeface="+mj-ea"/>
          <a:cs typeface="+mj-cs"/>
        </a:defRPr>
      </a:lvl1pPr>
      <a:lvl2pPr algn="l" rtl="0" eaLnBrk="1" fontAlgn="base" hangingPunct="1">
        <a:spcBef>
          <a:spcPct val="0"/>
        </a:spcBef>
        <a:spcAft>
          <a:spcPct val="0"/>
        </a:spcAft>
        <a:defRPr sz="4400">
          <a:solidFill>
            <a:schemeClr val="tx1"/>
          </a:solidFill>
          <a:latin typeface="Microsoft Sans Serif" pitchFamily="34" charset="0"/>
        </a:defRPr>
      </a:lvl2pPr>
      <a:lvl3pPr algn="l" rtl="0" eaLnBrk="1" fontAlgn="base" hangingPunct="1">
        <a:spcBef>
          <a:spcPct val="0"/>
        </a:spcBef>
        <a:spcAft>
          <a:spcPct val="0"/>
        </a:spcAft>
        <a:defRPr sz="4400">
          <a:solidFill>
            <a:schemeClr val="tx1"/>
          </a:solidFill>
          <a:latin typeface="Microsoft Sans Serif" pitchFamily="34" charset="0"/>
        </a:defRPr>
      </a:lvl3pPr>
      <a:lvl4pPr algn="l" rtl="0" eaLnBrk="1" fontAlgn="base" hangingPunct="1">
        <a:spcBef>
          <a:spcPct val="0"/>
        </a:spcBef>
        <a:spcAft>
          <a:spcPct val="0"/>
        </a:spcAft>
        <a:defRPr sz="4400">
          <a:solidFill>
            <a:schemeClr val="tx1"/>
          </a:solidFill>
          <a:latin typeface="Microsoft Sans Serif" pitchFamily="34" charset="0"/>
        </a:defRPr>
      </a:lvl4pPr>
      <a:lvl5pPr algn="l" rtl="0" eaLnBrk="1" fontAlgn="base" hangingPunct="1">
        <a:spcBef>
          <a:spcPct val="0"/>
        </a:spcBef>
        <a:spcAft>
          <a:spcPct val="0"/>
        </a:spcAft>
        <a:defRPr sz="4400">
          <a:solidFill>
            <a:schemeClr val="tx1"/>
          </a:solidFill>
          <a:latin typeface="Microsoft Sans Serif" pitchFamily="34" charset="0"/>
        </a:defRPr>
      </a:lvl5pPr>
      <a:lvl6pPr marL="457200" algn="l" rtl="0" eaLnBrk="1" fontAlgn="base" hangingPunct="1">
        <a:spcBef>
          <a:spcPct val="0"/>
        </a:spcBef>
        <a:spcAft>
          <a:spcPct val="0"/>
        </a:spcAft>
        <a:defRPr sz="4400">
          <a:solidFill>
            <a:schemeClr val="tx1"/>
          </a:solidFill>
          <a:latin typeface="Microsoft Sans Serif" pitchFamily="34" charset="0"/>
        </a:defRPr>
      </a:lvl6pPr>
      <a:lvl7pPr marL="914400" algn="l" rtl="0" eaLnBrk="1" fontAlgn="base" hangingPunct="1">
        <a:spcBef>
          <a:spcPct val="0"/>
        </a:spcBef>
        <a:spcAft>
          <a:spcPct val="0"/>
        </a:spcAft>
        <a:defRPr sz="4400">
          <a:solidFill>
            <a:schemeClr val="tx1"/>
          </a:solidFill>
          <a:latin typeface="Microsoft Sans Serif" pitchFamily="34" charset="0"/>
        </a:defRPr>
      </a:lvl7pPr>
      <a:lvl8pPr marL="1371600" algn="l" rtl="0" eaLnBrk="1" fontAlgn="base" hangingPunct="1">
        <a:spcBef>
          <a:spcPct val="0"/>
        </a:spcBef>
        <a:spcAft>
          <a:spcPct val="0"/>
        </a:spcAft>
        <a:defRPr sz="4400">
          <a:solidFill>
            <a:schemeClr val="tx1"/>
          </a:solidFill>
          <a:latin typeface="Microsoft Sans Serif" pitchFamily="34" charset="0"/>
        </a:defRPr>
      </a:lvl8pPr>
      <a:lvl9pPr marL="1828800" algn="l" rtl="0" eaLnBrk="1" fontAlgn="base" hangingPunct="1">
        <a:spcBef>
          <a:spcPct val="0"/>
        </a:spcBef>
        <a:spcAft>
          <a:spcPct val="0"/>
        </a:spcAft>
        <a:defRPr sz="4400">
          <a:solidFill>
            <a:schemeClr val="tx1"/>
          </a:solidFill>
          <a:latin typeface="Microsoft Sans Serif" pitchFamily="34"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2053" name="Rectangle 5"/>
          <p:cNvSpPr>
            <a:spLocks noGrp="1" noChangeArrowheads="1"/>
          </p:cNvSpPr>
          <p:nvPr>
            <p:ph type="ctrTitle"/>
          </p:nvPr>
        </p:nvSpPr>
        <p:spPr>
          <a:xfrm>
            <a:off x="1371600" y="457200"/>
            <a:ext cx="7391400" cy="762000"/>
          </a:xfrm>
          <a:effectLst>
            <a:outerShdw dist="17961" dir="2700000" algn="ctr" rotWithShape="0">
              <a:srgbClr val="791609"/>
            </a:outerShdw>
          </a:effectLst>
          <a:extLst/>
        </p:spPr>
        <p:txBody>
          <a:bodyPr>
            <a:noAutofit/>
          </a:bodyPr>
          <a:lstStyle/>
          <a:p>
            <a:pPr algn="ctr" eaLnBrk="1" hangingPunct="1">
              <a:defRPr/>
            </a:pPr>
            <a:r>
              <a:rPr lang="ru-RU" altLang="ru-RU" sz="1800" dirty="0" smtClean="0">
                <a:solidFill>
                  <a:schemeClr val="accent5">
                    <a:lumMod val="10000"/>
                  </a:schemeClr>
                </a:solidFill>
                <a:latin typeface="Times New Roman" panose="02020603050405020304" pitchFamily="18" charset="0"/>
                <a:cs typeface="Times New Roman" panose="02020603050405020304" pitchFamily="18" charset="0"/>
              </a:rPr>
              <a:t>Муниципальное бюджетное общеобразовательное учреждение средняя </a:t>
            </a:r>
            <a:br>
              <a:rPr lang="ru-RU" altLang="ru-RU" sz="1800" dirty="0" smtClean="0">
                <a:solidFill>
                  <a:schemeClr val="accent5">
                    <a:lumMod val="10000"/>
                  </a:schemeClr>
                </a:solidFill>
                <a:latin typeface="Times New Roman" panose="02020603050405020304" pitchFamily="18" charset="0"/>
                <a:cs typeface="Times New Roman" panose="02020603050405020304" pitchFamily="18" charset="0"/>
              </a:rPr>
            </a:br>
            <a:r>
              <a:rPr lang="ru-RU" altLang="ru-RU" sz="1800" dirty="0" smtClean="0">
                <a:solidFill>
                  <a:schemeClr val="accent5">
                    <a:lumMod val="10000"/>
                  </a:schemeClr>
                </a:solidFill>
                <a:latin typeface="Times New Roman" panose="02020603050405020304" pitchFamily="18" charset="0"/>
                <a:cs typeface="Times New Roman" panose="02020603050405020304" pitchFamily="18" charset="0"/>
              </a:rPr>
              <a:t>общеобразовательная школа № 8 имени </a:t>
            </a:r>
            <a:r>
              <a:rPr lang="ru-RU" altLang="ru-RU" sz="1800" dirty="0" err="1" smtClean="0">
                <a:solidFill>
                  <a:schemeClr val="accent5">
                    <a:lumMod val="10000"/>
                  </a:schemeClr>
                </a:solidFill>
                <a:latin typeface="Times New Roman" panose="02020603050405020304" pitchFamily="18" charset="0"/>
                <a:cs typeface="Times New Roman" panose="02020603050405020304" pitchFamily="18" charset="0"/>
              </a:rPr>
              <a:t>Сибирцева</a:t>
            </a:r>
            <a:r>
              <a:rPr lang="ru-RU" altLang="ru-RU" sz="1800" dirty="0" smtClean="0">
                <a:solidFill>
                  <a:schemeClr val="accent5">
                    <a:lumMod val="10000"/>
                  </a:schemeClr>
                </a:solidFill>
                <a:latin typeface="Times New Roman" panose="02020603050405020304" pitchFamily="18" charset="0"/>
                <a:cs typeface="Times New Roman" panose="02020603050405020304" pitchFamily="18" charset="0"/>
              </a:rPr>
              <a:t> А.Н. </a:t>
            </a:r>
            <a:r>
              <a:rPr lang="ru-RU" altLang="ru-RU" sz="1800" dirty="0" err="1" smtClean="0">
                <a:solidFill>
                  <a:schemeClr val="accent5">
                    <a:lumMod val="10000"/>
                  </a:schemeClr>
                </a:solidFill>
                <a:latin typeface="Times New Roman" panose="02020603050405020304" pitchFamily="18" charset="0"/>
                <a:cs typeface="Times New Roman" panose="02020603050405020304" pitchFamily="18" charset="0"/>
              </a:rPr>
              <a:t>г.Сургут</a:t>
            </a:r>
            <a:r>
              <a:rPr lang="ru-RU" altLang="ru-RU" sz="4400" dirty="0" smtClean="0"/>
              <a:t/>
            </a:r>
            <a:br>
              <a:rPr lang="ru-RU" altLang="ru-RU" sz="4400" dirty="0" smtClean="0"/>
            </a:br>
            <a:endParaRPr lang="ru-RU" altLang="ru-RU" sz="4400" dirty="0" smtClean="0"/>
          </a:p>
        </p:txBody>
      </p:sp>
      <p:sp>
        <p:nvSpPr>
          <p:cNvPr id="2056" name="Rectangle 8"/>
          <p:cNvSpPr>
            <a:spLocks noGrp="1" noChangeArrowheads="1"/>
          </p:cNvSpPr>
          <p:nvPr>
            <p:ph type="subTitle" idx="1"/>
          </p:nvPr>
        </p:nvSpPr>
        <p:spPr>
          <a:xfrm>
            <a:off x="323528" y="1916832"/>
            <a:ext cx="8153400" cy="2133600"/>
          </a:xfrm>
          <a:effectLst>
            <a:outerShdw dist="17961" dir="2700000" algn="ctr" rotWithShape="0">
              <a:srgbClr val="791609"/>
            </a:outerShdw>
          </a:effectLst>
          <a:extLst/>
        </p:spPr>
        <p:txBody>
          <a:bodyPr/>
          <a:lstStyle/>
          <a:p>
            <a:pPr algn="ctr" eaLnBrk="1" hangingPunct="1">
              <a:lnSpc>
                <a:spcPct val="90000"/>
              </a:lnSpc>
              <a:defRPr/>
            </a:pPr>
            <a:endParaRPr lang="ru-RU" altLang="ru-RU" sz="2300" dirty="0" smtClean="0">
              <a:solidFill>
                <a:schemeClr val="accent5">
                  <a:lumMod val="10000"/>
                </a:schemeClr>
              </a:solidFill>
            </a:endParaRPr>
          </a:p>
          <a:p>
            <a:pPr algn="ctr" eaLnBrk="1" hangingPunct="1">
              <a:lnSpc>
                <a:spcPct val="90000"/>
              </a:lnSpc>
              <a:defRPr/>
            </a:pPr>
            <a:r>
              <a:rPr lang="ru-RU" altLang="ru-RU" sz="2300" smtClean="0">
                <a:solidFill>
                  <a:schemeClr val="accent5">
                    <a:lumMod val="10000"/>
                  </a:schemeClr>
                </a:solidFill>
              </a:rPr>
              <a:t>Конспект урока по </a:t>
            </a:r>
            <a:r>
              <a:rPr lang="ru-RU" altLang="ru-RU" sz="2300" dirty="0" smtClean="0">
                <a:solidFill>
                  <a:schemeClr val="accent5">
                    <a:lumMod val="10000"/>
                  </a:schemeClr>
                </a:solidFill>
              </a:rPr>
              <a:t>финансовой грамотности на тему: </a:t>
            </a:r>
          </a:p>
          <a:p>
            <a:pPr algn="ctr" eaLnBrk="1" hangingPunct="1">
              <a:lnSpc>
                <a:spcPct val="90000"/>
              </a:lnSpc>
              <a:defRPr/>
            </a:pPr>
            <a:r>
              <a:rPr lang="ru-RU" altLang="ru-RU" sz="2300" dirty="0" smtClean="0">
                <a:solidFill>
                  <a:schemeClr val="accent5">
                    <a:lumMod val="10000"/>
                  </a:schemeClr>
                </a:solidFill>
              </a:rPr>
              <a:t>«Деньги»</a:t>
            </a:r>
          </a:p>
          <a:p>
            <a:pPr algn="ctr" eaLnBrk="1" hangingPunct="1">
              <a:lnSpc>
                <a:spcPct val="90000"/>
              </a:lnSpc>
              <a:defRPr/>
            </a:pPr>
            <a:r>
              <a:rPr lang="ru-RU" altLang="ru-RU" sz="2300" dirty="0" smtClean="0">
                <a:solidFill>
                  <a:schemeClr val="accent5">
                    <a:lumMod val="10000"/>
                  </a:schemeClr>
                </a:solidFill>
              </a:rPr>
              <a:t>(для 3 – 4 классов).</a:t>
            </a:r>
          </a:p>
          <a:p>
            <a:pPr algn="l" eaLnBrk="1" hangingPunct="1">
              <a:lnSpc>
                <a:spcPct val="90000"/>
              </a:lnSpc>
              <a:defRPr/>
            </a:pPr>
            <a:endParaRPr lang="ru-RU" altLang="ru-RU" sz="2300" dirty="0" smtClean="0"/>
          </a:p>
          <a:p>
            <a:pPr algn="l" eaLnBrk="1" hangingPunct="1">
              <a:lnSpc>
                <a:spcPct val="90000"/>
              </a:lnSpc>
              <a:defRPr/>
            </a:pPr>
            <a:endParaRPr lang="ru-RU" altLang="ru-RU" sz="2300" dirty="0" smtClean="0"/>
          </a:p>
          <a:p>
            <a:pPr eaLnBrk="1" hangingPunct="1">
              <a:lnSpc>
                <a:spcPct val="90000"/>
              </a:lnSpc>
              <a:defRPr/>
            </a:pPr>
            <a:r>
              <a:rPr lang="ru-RU" altLang="ru-RU" sz="2300" dirty="0" smtClean="0">
                <a:solidFill>
                  <a:schemeClr val="accent5">
                    <a:lumMod val="10000"/>
                  </a:schemeClr>
                </a:solidFill>
              </a:rPr>
              <a:t>Выполнила:</a:t>
            </a:r>
            <a:endParaRPr lang="ru-RU" altLang="ru-RU" sz="2300" dirty="0" smtClean="0">
              <a:solidFill>
                <a:schemeClr val="accent5">
                  <a:lumMod val="10000"/>
                </a:schemeClr>
              </a:solidFill>
            </a:endParaRPr>
          </a:p>
          <a:p>
            <a:pPr eaLnBrk="1" hangingPunct="1">
              <a:lnSpc>
                <a:spcPct val="90000"/>
              </a:lnSpc>
              <a:defRPr/>
            </a:pPr>
            <a:r>
              <a:rPr lang="ru-RU" altLang="ru-RU" sz="2300" dirty="0" smtClean="0">
                <a:solidFill>
                  <a:schemeClr val="accent5">
                    <a:lumMod val="10000"/>
                  </a:schemeClr>
                </a:solidFill>
              </a:rPr>
              <a:t>Федорова А.В</a:t>
            </a:r>
          </a:p>
          <a:p>
            <a:pPr algn="l" eaLnBrk="1" hangingPunct="1">
              <a:lnSpc>
                <a:spcPct val="90000"/>
              </a:lnSpc>
              <a:defRPr/>
            </a:pPr>
            <a:endParaRPr lang="ru-RU" altLang="ru-RU" sz="2300" dirty="0" smtClean="0"/>
          </a:p>
          <a:p>
            <a:pPr algn="l" eaLnBrk="1" hangingPunct="1">
              <a:lnSpc>
                <a:spcPct val="90000"/>
              </a:lnSpc>
              <a:defRPr/>
            </a:pPr>
            <a:endParaRPr lang="ru-RU" altLang="ru-RU" sz="2300" dirty="0" smtClean="0"/>
          </a:p>
          <a:p>
            <a:pPr algn="l" eaLnBrk="1" hangingPunct="1">
              <a:lnSpc>
                <a:spcPct val="90000"/>
              </a:lnSpc>
              <a:defRPr/>
            </a:pPr>
            <a:endParaRPr lang="ru-RU" altLang="ru-RU" sz="2300" dirty="0" smtClean="0"/>
          </a:p>
          <a:p>
            <a:pPr algn="l" eaLnBrk="1" hangingPunct="1">
              <a:lnSpc>
                <a:spcPct val="90000"/>
              </a:lnSpc>
              <a:defRPr/>
            </a:pPr>
            <a:endParaRPr lang="ru-RU" altLang="ru-RU" sz="2300" dirty="0" smtClean="0"/>
          </a:p>
          <a:p>
            <a:pPr algn="l" eaLnBrk="1" hangingPunct="1">
              <a:lnSpc>
                <a:spcPct val="90000"/>
              </a:lnSpc>
              <a:defRPr/>
            </a:pPr>
            <a:endParaRPr lang="ru-RU" altLang="ru-RU" sz="2300" dirty="0" smtClean="0"/>
          </a:p>
          <a:p>
            <a:pPr algn="l" eaLnBrk="1" hangingPunct="1">
              <a:lnSpc>
                <a:spcPct val="90000"/>
              </a:lnSpc>
              <a:defRPr/>
            </a:pPr>
            <a:endParaRPr lang="ru-RU" altLang="ru-RU" sz="2300" dirty="0" smtClean="0"/>
          </a:p>
          <a:p>
            <a:pPr algn="l" eaLnBrk="1" hangingPunct="1">
              <a:lnSpc>
                <a:spcPct val="90000"/>
              </a:lnSpc>
              <a:defRPr/>
            </a:pPr>
            <a:endParaRPr lang="ru-RU" altLang="ru-RU" sz="2300" dirty="0" smtClean="0"/>
          </a:p>
          <a:p>
            <a:pPr algn="l" eaLnBrk="1" hangingPunct="1">
              <a:lnSpc>
                <a:spcPct val="90000"/>
              </a:lnSpc>
              <a:defRPr/>
            </a:pPr>
            <a:endParaRPr lang="ru-RU" altLang="ru-RU" sz="2300" dirty="0" smtClean="0"/>
          </a:p>
          <a:p>
            <a:pPr algn="l" eaLnBrk="1" hangingPunct="1">
              <a:lnSpc>
                <a:spcPct val="90000"/>
              </a:lnSpc>
              <a:defRPr/>
            </a:pPr>
            <a:endParaRPr lang="ru-RU" altLang="ru-RU" sz="2300"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C:\Users\андрей\Desktop\Screenshot_20190328-193159_Word.jpg"/>
          <p:cNvPicPr>
            <a:picLocks noChangeAspect="1" noChangeArrowheads="1"/>
          </p:cNvPicPr>
          <p:nvPr/>
        </p:nvPicPr>
        <p:blipFill>
          <a:blip r:embed="rId2" cstate="print"/>
          <a:srcRect/>
          <a:stretch>
            <a:fillRect/>
          </a:stretch>
        </p:blipFill>
        <p:spPr bwMode="auto">
          <a:xfrm>
            <a:off x="0" y="0"/>
            <a:ext cx="9144000" cy="6781800"/>
          </a:xfrm>
          <a:prstGeom prst="rect">
            <a:avLst/>
          </a:prstGeom>
          <a:noFill/>
          <a:ln w="9525">
            <a:noFill/>
            <a:miter lim="800000"/>
            <a:headEnd/>
            <a:tailEnd/>
          </a:ln>
        </p:spPr>
      </p:pic>
      <p:sp>
        <p:nvSpPr>
          <p:cNvPr id="11267" name="Заголовок 1"/>
          <p:cNvSpPr>
            <a:spLocks noGrp="1"/>
          </p:cNvSpPr>
          <p:nvPr>
            <p:ph type="title"/>
          </p:nvPr>
        </p:nvSpPr>
        <p:spPr>
          <a:xfrm>
            <a:off x="914400" y="304800"/>
            <a:ext cx="7315200" cy="1828800"/>
          </a:xfrm>
        </p:spPr>
        <p:txBody>
          <a:bodyPr/>
          <a:lstStyle/>
          <a:p>
            <a:pPr eaLnBrk="1" hangingPunct="1"/>
            <a:endParaRPr lang="ru-RU" altLang="ru-RU" smtClean="0"/>
          </a:p>
        </p:txBody>
      </p:sp>
      <p:sp>
        <p:nvSpPr>
          <p:cNvPr id="11268" name="Объект 2"/>
          <p:cNvSpPr>
            <a:spLocks noGrp="1"/>
          </p:cNvSpPr>
          <p:nvPr>
            <p:ph idx="1"/>
          </p:nvPr>
        </p:nvSpPr>
        <p:spPr>
          <a:xfrm>
            <a:off x="914400" y="1524000"/>
            <a:ext cx="7315200" cy="5105400"/>
          </a:xfrm>
        </p:spPr>
        <p:txBody>
          <a:bodyPr/>
          <a:lstStyle/>
          <a:p>
            <a:pPr eaLnBrk="1" hangingPunct="1"/>
            <a:endParaRPr lang="ru-RU" altLang="ru-RU" smtClean="0"/>
          </a:p>
        </p:txBody>
      </p:sp>
      <p:pic>
        <p:nvPicPr>
          <p:cNvPr id="11269" name="Picture 6" descr="F:\master.jpg"/>
          <p:cNvPicPr>
            <a:picLocks noChangeAspect="1" noChangeArrowheads="1"/>
          </p:cNvPicPr>
          <p:nvPr/>
        </p:nvPicPr>
        <p:blipFill>
          <a:blip r:embed="rId3" cstate="print"/>
          <a:srcRect/>
          <a:stretch>
            <a:fillRect/>
          </a:stretch>
        </p:blipFill>
        <p:spPr bwMode="auto">
          <a:xfrm>
            <a:off x="6400800" y="3648075"/>
            <a:ext cx="2744788" cy="2438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777875"/>
            <a:ext cx="7315200" cy="715963"/>
          </a:xfrm>
        </p:spPr>
        <p:txBody>
          <a:bodyPr/>
          <a:lstStyle/>
          <a:p>
            <a:pPr algn="ctr">
              <a:defRPr/>
            </a:pPr>
            <a:r>
              <a:rPr lang="ru-RU" b="1" dirty="0" smtClean="0">
                <a:solidFill>
                  <a:schemeClr val="accent5">
                    <a:lumMod val="10000"/>
                  </a:schemeClr>
                </a:solidFill>
              </a:rPr>
              <a:t>Древние деньги</a:t>
            </a:r>
            <a:endParaRPr lang="ru-RU" b="1" dirty="0">
              <a:solidFill>
                <a:schemeClr val="accent5">
                  <a:lumMod val="10000"/>
                </a:schemeClr>
              </a:solidFill>
            </a:endParaRPr>
          </a:p>
        </p:txBody>
      </p:sp>
      <p:pic>
        <p:nvPicPr>
          <p:cNvPr id="12291" name="Picture 5"/>
          <p:cNvPicPr>
            <a:picLocks noChangeAspect="1" noChangeArrowheads="1"/>
          </p:cNvPicPr>
          <p:nvPr/>
        </p:nvPicPr>
        <p:blipFill>
          <a:blip r:embed="rId2" cstate="print"/>
          <a:srcRect/>
          <a:stretch>
            <a:fillRect/>
          </a:stretch>
        </p:blipFill>
        <p:spPr bwMode="auto">
          <a:xfrm>
            <a:off x="265113" y="1828800"/>
            <a:ext cx="8574087" cy="4724400"/>
          </a:xfrm>
          <a:prstGeom prst="rect">
            <a:avLst/>
          </a:prstGeom>
          <a:noFill/>
          <a:ln w="9525" algn="ctr">
            <a:noFill/>
            <a:miter lim="800000"/>
            <a:headEnd/>
            <a:tailEnd/>
          </a:ln>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Заголовок 1"/>
          <p:cNvSpPr>
            <a:spLocks noGrp="1"/>
          </p:cNvSpPr>
          <p:nvPr>
            <p:ph type="title"/>
          </p:nvPr>
        </p:nvSpPr>
        <p:spPr/>
        <p:txBody>
          <a:bodyPr/>
          <a:lstStyle/>
          <a:p>
            <a:pPr eaLnBrk="1" hangingPunct="1"/>
            <a:endParaRPr lang="ru-RU" altLang="ru-RU" smtClean="0"/>
          </a:p>
        </p:txBody>
      </p:sp>
      <p:sp>
        <p:nvSpPr>
          <p:cNvPr id="13315" name="Объект 2"/>
          <p:cNvSpPr>
            <a:spLocks noGrp="1"/>
          </p:cNvSpPr>
          <p:nvPr>
            <p:ph idx="1"/>
          </p:nvPr>
        </p:nvSpPr>
        <p:spPr/>
        <p:txBody>
          <a:bodyPr/>
          <a:lstStyle/>
          <a:p>
            <a:pPr eaLnBrk="1" hangingPunct="1"/>
            <a:endParaRPr lang="ru-RU" altLang="ru-RU" smtClean="0"/>
          </a:p>
        </p:txBody>
      </p:sp>
      <p:pic>
        <p:nvPicPr>
          <p:cNvPr id="13316" name="Picture 2" descr="F:\print.jpg"/>
          <p:cNvPicPr>
            <a:picLocks noChangeAspect="1" noChangeArrowheads="1"/>
          </p:cNvPicPr>
          <p:nvPr/>
        </p:nvPicPr>
        <p:blipFill>
          <a:blip r:embed="rId2" cstate="print"/>
          <a:srcRect/>
          <a:stretch>
            <a:fillRect/>
          </a:stretch>
        </p:blipFill>
        <p:spPr bwMode="auto">
          <a:xfrm>
            <a:off x="-6350" y="0"/>
            <a:ext cx="9144000" cy="6837363"/>
          </a:xfrm>
          <a:prstGeom prst="rect">
            <a:avLst/>
          </a:prstGeom>
          <a:noFill/>
          <a:ln w="9525">
            <a:noFill/>
            <a:miter lim="800000"/>
            <a:headEnd/>
            <a:tailEnd/>
          </a:ln>
        </p:spPr>
      </p:pic>
      <p:sp>
        <p:nvSpPr>
          <p:cNvPr id="4" name="Прямоугольник 3"/>
          <p:cNvSpPr/>
          <p:nvPr/>
        </p:nvSpPr>
        <p:spPr>
          <a:xfrm>
            <a:off x="1828800" y="533400"/>
            <a:ext cx="7239000" cy="5078413"/>
          </a:xfrm>
          <a:prstGeom prst="rect">
            <a:avLst/>
          </a:prstGeom>
        </p:spPr>
        <p:txBody>
          <a:bodyPr>
            <a:spAutoFit/>
          </a:bodyPr>
          <a:lstStyle/>
          <a:p>
            <a:pPr>
              <a:defRPr/>
            </a:pPr>
            <a:r>
              <a:rPr lang="ru-RU" sz="1800" b="1" dirty="0">
                <a:solidFill>
                  <a:schemeClr val="bg2">
                    <a:lumMod val="75000"/>
                  </a:schemeClr>
                </a:solidFill>
                <a:latin typeface="Times New Roman" panose="02020603050405020304" pitchFamily="18" charset="0"/>
                <a:cs typeface="Times New Roman" panose="02020603050405020304" pitchFamily="18" charset="0"/>
              </a:rPr>
              <a:t>Тратим денежки с умом!</a:t>
            </a:r>
          </a:p>
          <a:p>
            <a:pPr>
              <a:defRPr/>
            </a:pPr>
            <a:endParaRPr lang="ru-RU" sz="1800" b="1" dirty="0">
              <a:solidFill>
                <a:schemeClr val="bg2">
                  <a:lumMod val="75000"/>
                </a:schemeClr>
              </a:solidFill>
              <a:latin typeface="Times New Roman" panose="02020603050405020304" pitchFamily="18" charset="0"/>
              <a:cs typeface="Times New Roman" panose="02020603050405020304" pitchFamily="18" charset="0"/>
            </a:endParaRPr>
          </a:p>
          <a:p>
            <a:pPr>
              <a:defRPr/>
            </a:pPr>
            <a:r>
              <a:rPr lang="ru-RU" sz="1800" b="1" dirty="0">
                <a:solidFill>
                  <a:schemeClr val="bg2">
                    <a:lumMod val="75000"/>
                  </a:schemeClr>
                </a:solidFill>
                <a:latin typeface="Times New Roman" panose="02020603050405020304" pitchFamily="18" charset="0"/>
                <a:cs typeface="Times New Roman" panose="02020603050405020304" pitchFamily="18" charset="0"/>
              </a:rPr>
              <a:t>Забывчивая бабушка </a:t>
            </a:r>
          </a:p>
          <a:p>
            <a:pPr>
              <a:defRPr/>
            </a:pPr>
            <a:endParaRPr lang="ru-RU" sz="1800" b="1" dirty="0">
              <a:solidFill>
                <a:schemeClr val="bg2">
                  <a:lumMod val="75000"/>
                </a:schemeClr>
              </a:solidFill>
              <a:latin typeface="Times New Roman" panose="02020603050405020304" pitchFamily="18" charset="0"/>
              <a:cs typeface="Times New Roman" panose="02020603050405020304" pitchFamily="18" charset="0"/>
            </a:endParaRPr>
          </a:p>
          <a:p>
            <a:pPr>
              <a:defRPr/>
            </a:pPr>
            <a:r>
              <a:rPr lang="ru-RU" sz="1800" dirty="0">
                <a:solidFill>
                  <a:schemeClr val="bg2">
                    <a:lumMod val="75000"/>
                  </a:schemeClr>
                </a:solidFill>
                <a:latin typeface="Times New Roman" panose="02020603050405020304" pitchFamily="18" charset="0"/>
                <a:cs typeface="Times New Roman" panose="02020603050405020304" pitchFamily="18" charset="0"/>
              </a:rPr>
              <a:t>Однажды мама дала Тимуру 200 тенге и сказала: «Можешь купить на эти деньги что-нибудь сладкое для чаепития в школе». Тимур решил купить шоколад и отправился в ближайший киоск. «Сколько стоит такая шоколадка?» - спросил Тимур бабушку - продавщицу. «Сто двадцать тенге»,-  ответила она. «Я могу купить только __ шоколадку», - расстроился Тимур. Но тут бабушка сказала: «Ты спрашиваешь вот об этих, в синих упаковках? Так они продаются по 100 тенге». «Хорошо, я смогу купить уже __ шоколадки, хотя это тоже маловато». Бабушка не унималась: «Ой, мальчик, я перепутала, эти шоколадки по 65 тенге». Тимур нахмурил лоб и сосчитал - получалось, что он может купить  __ шоколадки. Вдруг бабушка-продавец запричитала: «Ох и устала же я сегодня, все в голове перепуталось! Вот правильная цена!» И Тимур увидел, что она прикрепляет к шоколадке ценник: «50 тенге». Тимур обрадовался и купил сразу __ шоколадки.</a:t>
            </a:r>
          </a:p>
        </p:txBody>
      </p:sp>
      <p:pic>
        <p:nvPicPr>
          <p:cNvPr id="13318" name="Picture 3"/>
          <p:cNvPicPr>
            <a:picLocks noChangeAspect="1" noChangeArrowheads="1"/>
          </p:cNvPicPr>
          <p:nvPr/>
        </p:nvPicPr>
        <p:blipFill>
          <a:blip r:embed="rId3" cstate="print"/>
          <a:srcRect/>
          <a:stretch>
            <a:fillRect/>
          </a:stretch>
        </p:blipFill>
        <p:spPr bwMode="auto">
          <a:xfrm>
            <a:off x="7162800" y="44450"/>
            <a:ext cx="1828800" cy="1447800"/>
          </a:xfrm>
          <a:prstGeom prst="rect">
            <a:avLst/>
          </a:prstGeom>
          <a:noFill/>
          <a:ln w="9525" algn="ctr">
            <a:noFill/>
            <a:miter lim="800000"/>
            <a:headEnd/>
            <a:tailEnd/>
          </a:ln>
        </p:spPr>
      </p:pic>
      <p:pic>
        <p:nvPicPr>
          <p:cNvPr id="13319" name="Picture 4"/>
          <p:cNvPicPr>
            <a:picLocks noChangeAspect="1" noChangeArrowheads="1"/>
          </p:cNvPicPr>
          <p:nvPr/>
        </p:nvPicPr>
        <p:blipFill>
          <a:blip r:embed="rId4" cstate="print"/>
          <a:srcRect/>
          <a:stretch>
            <a:fillRect/>
          </a:stretch>
        </p:blipFill>
        <p:spPr bwMode="auto">
          <a:xfrm>
            <a:off x="1819275" y="5648325"/>
            <a:ext cx="1905000" cy="1189038"/>
          </a:xfrm>
          <a:prstGeom prst="rect">
            <a:avLst/>
          </a:prstGeom>
          <a:noFill/>
          <a:ln w="9525" algn="ctr">
            <a:noFill/>
            <a:miter lim="800000"/>
            <a:headEnd/>
            <a:tailEnd/>
          </a:ln>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Заголовок 1"/>
          <p:cNvSpPr>
            <a:spLocks noGrp="1"/>
          </p:cNvSpPr>
          <p:nvPr>
            <p:ph type="title"/>
          </p:nvPr>
        </p:nvSpPr>
        <p:spPr/>
        <p:txBody>
          <a:bodyPr/>
          <a:lstStyle/>
          <a:p>
            <a:pPr eaLnBrk="1" hangingPunct="1"/>
            <a:endParaRPr lang="ru-RU" altLang="ru-RU" smtClean="0"/>
          </a:p>
        </p:txBody>
      </p:sp>
      <p:sp>
        <p:nvSpPr>
          <p:cNvPr id="14339" name="Объект 2"/>
          <p:cNvSpPr>
            <a:spLocks noGrp="1"/>
          </p:cNvSpPr>
          <p:nvPr>
            <p:ph idx="1"/>
          </p:nvPr>
        </p:nvSpPr>
        <p:spPr/>
        <p:txBody>
          <a:bodyPr/>
          <a:lstStyle/>
          <a:p>
            <a:pPr eaLnBrk="1" hangingPunct="1"/>
            <a:endParaRPr lang="ru-RU" altLang="ru-RU" smtClean="0"/>
          </a:p>
        </p:txBody>
      </p:sp>
      <p:pic>
        <p:nvPicPr>
          <p:cNvPr id="14340" name="Picture 2" descr="F:\print.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14341" name="Picture 4" descr="F:\20190328_154231.jpg"/>
          <p:cNvPicPr>
            <a:picLocks noChangeAspect="1" noChangeArrowheads="1"/>
          </p:cNvPicPr>
          <p:nvPr/>
        </p:nvPicPr>
        <p:blipFill>
          <a:blip r:embed="rId3" cstate="print"/>
          <a:srcRect/>
          <a:stretch>
            <a:fillRect/>
          </a:stretch>
        </p:blipFill>
        <p:spPr bwMode="auto">
          <a:xfrm>
            <a:off x="1828800" y="228600"/>
            <a:ext cx="7315200" cy="5867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кругленный прямоугольник 4"/>
          <p:cNvSpPr/>
          <p:nvPr/>
        </p:nvSpPr>
        <p:spPr bwMode="auto">
          <a:xfrm>
            <a:off x="152400" y="1447800"/>
            <a:ext cx="8686800" cy="5105400"/>
          </a:xfrm>
          <a:prstGeom prst="roundRect">
            <a:avLst/>
          </a:pr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defRPr/>
            </a:pPr>
            <a:endParaRPr lang="ru-RU"/>
          </a:p>
        </p:txBody>
      </p:sp>
      <p:sp>
        <p:nvSpPr>
          <p:cNvPr id="2" name="Заголовок 1"/>
          <p:cNvSpPr>
            <a:spLocks noGrp="1"/>
          </p:cNvSpPr>
          <p:nvPr>
            <p:ph type="title"/>
          </p:nvPr>
        </p:nvSpPr>
        <p:spPr>
          <a:xfrm>
            <a:off x="838200" y="381000"/>
            <a:ext cx="7315200" cy="715963"/>
          </a:xfrm>
        </p:spPr>
        <p:txBody>
          <a:bodyPr/>
          <a:lstStyle/>
          <a:p>
            <a:pPr eaLnBrk="1" hangingPunct="1">
              <a:defRPr/>
            </a:pPr>
            <a:r>
              <a:rPr lang="ru-RU" dirty="0" smtClean="0">
                <a:solidFill>
                  <a:schemeClr val="accent5">
                    <a:lumMod val="50000"/>
                  </a:schemeClr>
                </a:solidFill>
              </a:rPr>
              <a:t>Игра «Счастливый билет»</a:t>
            </a:r>
          </a:p>
        </p:txBody>
      </p:sp>
      <p:sp>
        <p:nvSpPr>
          <p:cNvPr id="3" name="Объект 2"/>
          <p:cNvSpPr>
            <a:spLocks noGrp="1"/>
          </p:cNvSpPr>
          <p:nvPr>
            <p:ph idx="1"/>
          </p:nvPr>
        </p:nvSpPr>
        <p:spPr>
          <a:xfrm>
            <a:off x="457200" y="1600200"/>
            <a:ext cx="8229600" cy="4724400"/>
          </a:xfrm>
        </p:spPr>
        <p:txBody>
          <a:bodyPr/>
          <a:lstStyle/>
          <a:p>
            <a:pPr eaLnBrk="1" hangingPunct="1">
              <a:buFont typeface="Wingdings" panose="05000000000000000000" pitchFamily="2" charset="2"/>
              <a:buChar char="q"/>
              <a:defRPr/>
            </a:pPr>
            <a:r>
              <a:rPr lang="ru-RU" sz="2000" b="1" dirty="0" smtClean="0">
                <a:solidFill>
                  <a:schemeClr val="accent5">
                    <a:lumMod val="50000"/>
                  </a:schemeClr>
                </a:solidFill>
                <a:latin typeface="Times New Roman" panose="02020603050405020304" pitchFamily="18" charset="0"/>
                <a:cs typeface="Times New Roman" panose="02020603050405020304" pitchFamily="18" charset="0"/>
              </a:rPr>
              <a:t>Гривна</a:t>
            </a:r>
            <a:r>
              <a:rPr lang="ru-RU" sz="2000" dirty="0" smtClean="0">
                <a:solidFill>
                  <a:schemeClr val="accent5">
                    <a:lumMod val="50000"/>
                  </a:schemeClr>
                </a:solidFill>
                <a:latin typeface="Times New Roman" panose="02020603050405020304" pitchFamily="18" charset="0"/>
                <a:cs typeface="Times New Roman" panose="02020603050405020304" pitchFamily="18" charset="0"/>
              </a:rPr>
              <a:t> – крупный серебряный слиток или счетная денежная единица на Руси? (Да)</a:t>
            </a:r>
          </a:p>
          <a:p>
            <a:pPr eaLnBrk="1" hangingPunct="1">
              <a:buFont typeface="Wingdings" panose="05000000000000000000" pitchFamily="2" charset="2"/>
              <a:buChar char="q"/>
              <a:defRPr/>
            </a:pPr>
            <a:r>
              <a:rPr lang="ru-RU" sz="2000" b="1" dirty="0" smtClean="0">
                <a:solidFill>
                  <a:schemeClr val="accent5">
                    <a:lumMod val="50000"/>
                  </a:schemeClr>
                </a:solidFill>
                <a:latin typeface="Times New Roman" panose="02020603050405020304" pitchFamily="18" charset="0"/>
                <a:cs typeface="Times New Roman" panose="02020603050405020304" pitchFamily="18" charset="0"/>
              </a:rPr>
              <a:t>Каури –</a:t>
            </a:r>
            <a:r>
              <a:rPr lang="ru-RU" sz="2000" dirty="0" smtClean="0">
                <a:solidFill>
                  <a:schemeClr val="accent5">
                    <a:lumMod val="50000"/>
                  </a:schemeClr>
                </a:solidFill>
                <a:latin typeface="Times New Roman" panose="02020603050405020304" pitchFamily="18" charset="0"/>
                <a:cs typeface="Times New Roman" panose="02020603050405020304" pitchFamily="18" charset="0"/>
              </a:rPr>
              <a:t> деньги с неба?(Нет)</a:t>
            </a:r>
          </a:p>
          <a:p>
            <a:pPr eaLnBrk="1" hangingPunct="1">
              <a:buFont typeface="Wingdings" panose="05000000000000000000" pitchFamily="2" charset="2"/>
              <a:buChar char="q"/>
              <a:defRPr/>
            </a:pPr>
            <a:r>
              <a:rPr lang="ru-RU" sz="2000" b="1" dirty="0" smtClean="0">
                <a:solidFill>
                  <a:schemeClr val="accent5">
                    <a:lumMod val="50000"/>
                  </a:schemeClr>
                </a:solidFill>
                <a:latin typeface="Times New Roman" panose="02020603050405020304" pitchFamily="18" charset="0"/>
                <a:cs typeface="Times New Roman" panose="02020603050405020304" pitchFamily="18" charset="0"/>
              </a:rPr>
              <a:t>Аверс</a:t>
            </a:r>
            <a:r>
              <a:rPr lang="ru-RU" sz="2000" dirty="0" smtClean="0">
                <a:solidFill>
                  <a:schemeClr val="accent5">
                    <a:lumMod val="50000"/>
                  </a:schemeClr>
                </a:solidFill>
                <a:latin typeface="Times New Roman" panose="02020603050405020304" pitchFamily="18" charset="0"/>
                <a:cs typeface="Times New Roman" panose="02020603050405020304" pitchFamily="18" charset="0"/>
              </a:rPr>
              <a:t> – лицевая сторона монеты? (Да)</a:t>
            </a:r>
          </a:p>
          <a:p>
            <a:pPr eaLnBrk="1" hangingPunct="1">
              <a:buFont typeface="Wingdings" panose="05000000000000000000" pitchFamily="2" charset="2"/>
              <a:buChar char="q"/>
              <a:defRPr/>
            </a:pPr>
            <a:r>
              <a:rPr lang="ru-RU" sz="2000" dirty="0" smtClean="0">
                <a:solidFill>
                  <a:schemeClr val="accent5">
                    <a:lumMod val="50000"/>
                  </a:schemeClr>
                </a:solidFill>
                <a:latin typeface="Times New Roman" panose="02020603050405020304" pitchFamily="18" charset="0"/>
                <a:cs typeface="Times New Roman" panose="02020603050405020304" pitchFamily="18" charset="0"/>
              </a:rPr>
              <a:t>Деньги, которые требуется вложить, чтобы запустить производство – </a:t>
            </a:r>
            <a:r>
              <a:rPr lang="ru-RU" sz="2000" b="1" dirty="0" smtClean="0">
                <a:solidFill>
                  <a:schemeClr val="accent5">
                    <a:lumMod val="50000"/>
                  </a:schemeClr>
                </a:solidFill>
                <a:latin typeface="Times New Roman" panose="02020603050405020304" pitchFamily="18" charset="0"/>
                <a:cs typeface="Times New Roman" panose="02020603050405020304" pitchFamily="18" charset="0"/>
              </a:rPr>
              <a:t>капитал</a:t>
            </a:r>
            <a:r>
              <a:rPr lang="ru-RU" sz="2000" dirty="0" smtClean="0">
                <a:solidFill>
                  <a:schemeClr val="accent5">
                    <a:lumMod val="50000"/>
                  </a:schemeClr>
                </a:solidFill>
                <a:latin typeface="Times New Roman" panose="02020603050405020304" pitchFamily="18" charset="0"/>
                <a:cs typeface="Times New Roman" panose="02020603050405020304" pitchFamily="18" charset="0"/>
              </a:rPr>
              <a:t>? (Да)</a:t>
            </a:r>
          </a:p>
          <a:p>
            <a:pPr eaLnBrk="1" hangingPunct="1">
              <a:buFont typeface="Wingdings" panose="05000000000000000000" pitchFamily="2" charset="2"/>
              <a:buChar char="q"/>
              <a:defRPr/>
            </a:pPr>
            <a:r>
              <a:rPr lang="ru-RU" sz="2000" b="1" dirty="0" smtClean="0">
                <a:solidFill>
                  <a:schemeClr val="accent5">
                    <a:lumMod val="50000"/>
                  </a:schemeClr>
                </a:solidFill>
                <a:latin typeface="Times New Roman" panose="02020603050405020304" pitchFamily="18" charset="0"/>
                <a:cs typeface="Times New Roman" panose="02020603050405020304" pitchFamily="18" charset="0"/>
              </a:rPr>
              <a:t>Гурт</a:t>
            </a:r>
            <a:r>
              <a:rPr lang="ru-RU" sz="2000" dirty="0" smtClean="0">
                <a:solidFill>
                  <a:schemeClr val="accent5">
                    <a:lumMod val="50000"/>
                  </a:schemeClr>
                </a:solidFill>
                <a:latin typeface="Times New Roman" panose="02020603050405020304" pitchFamily="18" charset="0"/>
                <a:cs typeface="Times New Roman" panose="02020603050405020304" pitchFamily="18" charset="0"/>
              </a:rPr>
              <a:t> – обратная сторона монеты? (Нет)</a:t>
            </a:r>
          </a:p>
          <a:p>
            <a:pPr eaLnBrk="1" hangingPunct="1">
              <a:buFont typeface="Wingdings" panose="05000000000000000000" pitchFamily="2" charset="2"/>
              <a:buChar char="q"/>
              <a:defRPr/>
            </a:pPr>
            <a:r>
              <a:rPr lang="ru-RU" sz="2000" b="1" dirty="0" smtClean="0">
                <a:solidFill>
                  <a:schemeClr val="accent5">
                    <a:lumMod val="50000"/>
                  </a:schemeClr>
                </a:solidFill>
                <a:latin typeface="Times New Roman" panose="02020603050405020304" pitchFamily="18" charset="0"/>
                <a:cs typeface="Times New Roman" panose="02020603050405020304" pitchFamily="18" charset="0"/>
              </a:rPr>
              <a:t>Реверс</a:t>
            </a:r>
            <a:r>
              <a:rPr lang="ru-RU" sz="2000" dirty="0" smtClean="0">
                <a:solidFill>
                  <a:schemeClr val="accent5">
                    <a:lumMod val="50000"/>
                  </a:schemeClr>
                </a:solidFill>
                <a:latin typeface="Times New Roman" panose="02020603050405020304" pitchFamily="18" charset="0"/>
                <a:cs typeface="Times New Roman" panose="02020603050405020304" pitchFamily="18" charset="0"/>
              </a:rPr>
              <a:t> – боковая поверхность монеты? (Нет)</a:t>
            </a:r>
          </a:p>
          <a:p>
            <a:pPr eaLnBrk="1" hangingPunct="1">
              <a:buFont typeface="Wingdings" panose="05000000000000000000" pitchFamily="2" charset="2"/>
              <a:buChar char="q"/>
              <a:defRPr/>
            </a:pPr>
            <a:r>
              <a:rPr lang="ru-RU" sz="2000" b="1" dirty="0" smtClean="0">
                <a:solidFill>
                  <a:schemeClr val="accent5">
                    <a:lumMod val="50000"/>
                  </a:schemeClr>
                </a:solidFill>
                <a:latin typeface="Times New Roman" panose="02020603050405020304" pitchFamily="18" charset="0"/>
                <a:cs typeface="Times New Roman" panose="02020603050405020304" pitchFamily="18" charset="0"/>
              </a:rPr>
              <a:t>Легенда</a:t>
            </a:r>
            <a:r>
              <a:rPr lang="ru-RU" sz="2000" dirty="0" smtClean="0">
                <a:solidFill>
                  <a:schemeClr val="accent5">
                    <a:lumMod val="50000"/>
                  </a:schemeClr>
                </a:solidFill>
                <a:latin typeface="Times New Roman" panose="02020603050405020304" pitchFamily="18" charset="0"/>
                <a:cs typeface="Times New Roman" panose="02020603050405020304" pitchFamily="18" charset="0"/>
              </a:rPr>
              <a:t> – надпись на монете? (Да)</a:t>
            </a:r>
          </a:p>
          <a:p>
            <a:pPr eaLnBrk="1" hangingPunct="1">
              <a:buFont typeface="Wingdings" panose="05000000000000000000" pitchFamily="2" charset="2"/>
              <a:buChar char="q"/>
              <a:defRPr/>
            </a:pPr>
            <a:r>
              <a:rPr lang="ru-RU" sz="2000" b="1" dirty="0" smtClean="0">
                <a:solidFill>
                  <a:schemeClr val="accent5">
                    <a:lumMod val="50000"/>
                  </a:schemeClr>
                </a:solidFill>
                <a:latin typeface="Times New Roman" panose="02020603050405020304" pitchFamily="18" charset="0"/>
                <a:cs typeface="Times New Roman" panose="02020603050405020304" pitchFamily="18" charset="0"/>
              </a:rPr>
              <a:t>Тенге</a:t>
            </a:r>
            <a:r>
              <a:rPr lang="ru-RU" sz="2000" dirty="0" smtClean="0">
                <a:solidFill>
                  <a:schemeClr val="accent5">
                    <a:lumMod val="50000"/>
                  </a:schemeClr>
                </a:solidFill>
                <a:latin typeface="Times New Roman" panose="02020603050405020304" pitchFamily="18" charset="0"/>
                <a:cs typeface="Times New Roman" panose="02020603050405020304" pitchFamily="18" charset="0"/>
              </a:rPr>
              <a:t> – национальная валюта Казахстана? (Да)</a:t>
            </a:r>
          </a:p>
          <a:p>
            <a:pPr eaLnBrk="1" hangingPunct="1">
              <a:buFont typeface="Wingdings" panose="05000000000000000000" pitchFamily="2" charset="2"/>
              <a:buChar char="q"/>
              <a:defRPr/>
            </a:pPr>
            <a:r>
              <a:rPr lang="ru-RU" sz="2000" b="1" dirty="0" smtClean="0">
                <a:solidFill>
                  <a:schemeClr val="accent5">
                    <a:lumMod val="50000"/>
                  </a:schemeClr>
                </a:solidFill>
                <a:latin typeface="Times New Roman" panose="02020603050405020304" pitchFamily="18" charset="0"/>
                <a:cs typeface="Times New Roman" panose="02020603050405020304" pitchFamily="18" charset="0"/>
              </a:rPr>
              <a:t>Кредит</a:t>
            </a:r>
            <a:r>
              <a:rPr lang="ru-RU" sz="2000" dirty="0" smtClean="0">
                <a:solidFill>
                  <a:schemeClr val="accent5">
                    <a:lumMod val="50000"/>
                  </a:schemeClr>
                </a:solidFill>
                <a:latin typeface="Times New Roman" panose="02020603050405020304" pitchFamily="18" charset="0"/>
                <a:cs typeface="Times New Roman" panose="02020603050405020304" pitchFamily="18" charset="0"/>
              </a:rPr>
              <a:t> – деньги взятые в долг на какой-то срок? (Да) Товар – это доход? (Нет)</a:t>
            </a:r>
          </a:p>
          <a:p>
            <a:pPr eaLnBrk="1" hangingPunct="1">
              <a:defRPr/>
            </a:pPr>
            <a:endParaRPr lang="ru-RU"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угольник 6"/>
          <p:cNvSpPr/>
          <p:nvPr/>
        </p:nvSpPr>
        <p:spPr bwMode="auto">
          <a:xfrm>
            <a:off x="1981200" y="990600"/>
            <a:ext cx="6781800" cy="4572000"/>
          </a:xfrm>
          <a:prstGeom prst="rect">
            <a:avLst/>
          </a:pr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defRPr/>
            </a:pPr>
            <a:endParaRPr lang="ru-RU"/>
          </a:p>
        </p:txBody>
      </p:sp>
      <p:sp>
        <p:nvSpPr>
          <p:cNvPr id="6" name="Скругленный прямоугольник 5"/>
          <p:cNvSpPr/>
          <p:nvPr/>
        </p:nvSpPr>
        <p:spPr bwMode="auto">
          <a:xfrm>
            <a:off x="1981200" y="1219200"/>
            <a:ext cx="6934200" cy="3925888"/>
          </a:xfrm>
          <a:prstGeom prst="roundRect">
            <a:avLst/>
          </a:pr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defRPr/>
            </a:pPr>
            <a:endParaRPr lang="ru-RU"/>
          </a:p>
        </p:txBody>
      </p:sp>
      <p:sp>
        <p:nvSpPr>
          <p:cNvPr id="16388" name="Заголовок 1"/>
          <p:cNvSpPr>
            <a:spLocks noGrp="1"/>
          </p:cNvSpPr>
          <p:nvPr>
            <p:ph type="title"/>
          </p:nvPr>
        </p:nvSpPr>
        <p:spPr/>
        <p:txBody>
          <a:bodyPr/>
          <a:lstStyle/>
          <a:p>
            <a:pPr eaLnBrk="1" hangingPunct="1"/>
            <a:endParaRPr lang="ru-RU" altLang="ru-RU" smtClean="0"/>
          </a:p>
        </p:txBody>
      </p:sp>
      <p:sp>
        <p:nvSpPr>
          <p:cNvPr id="16389" name="Объект 2"/>
          <p:cNvSpPr>
            <a:spLocks noGrp="1"/>
          </p:cNvSpPr>
          <p:nvPr>
            <p:ph idx="1"/>
          </p:nvPr>
        </p:nvSpPr>
        <p:spPr/>
        <p:txBody>
          <a:bodyPr/>
          <a:lstStyle/>
          <a:p>
            <a:pPr eaLnBrk="1" hangingPunct="1"/>
            <a:endParaRPr lang="ru-RU" altLang="ru-RU" smtClean="0"/>
          </a:p>
        </p:txBody>
      </p:sp>
      <p:pic>
        <p:nvPicPr>
          <p:cNvPr id="16390" name="Picture 2" descr="F:\print.jpg"/>
          <p:cNvPicPr>
            <a:picLocks noChangeAspect="1" noChangeArrowheads="1"/>
          </p:cNvPicPr>
          <p:nvPr/>
        </p:nvPicPr>
        <p:blipFill>
          <a:blip r:embed="rId2" cstate="print"/>
          <a:srcRect/>
          <a:stretch>
            <a:fillRect/>
          </a:stretch>
        </p:blipFill>
        <p:spPr bwMode="auto">
          <a:xfrm>
            <a:off x="0" y="0"/>
            <a:ext cx="9144000" cy="6934200"/>
          </a:xfrm>
          <a:prstGeom prst="rect">
            <a:avLst/>
          </a:prstGeom>
          <a:noFill/>
          <a:ln w="9525">
            <a:noFill/>
            <a:miter lim="800000"/>
            <a:headEnd/>
            <a:tailEnd/>
          </a:ln>
        </p:spPr>
      </p:pic>
      <p:sp>
        <p:nvSpPr>
          <p:cNvPr id="5" name="Прямоугольник 4"/>
          <p:cNvSpPr/>
          <p:nvPr/>
        </p:nvSpPr>
        <p:spPr>
          <a:xfrm>
            <a:off x="1981200" y="990600"/>
            <a:ext cx="7162800" cy="4586288"/>
          </a:xfrm>
          <a:prstGeom prst="rect">
            <a:avLst/>
          </a:prstGeom>
        </p:spPr>
        <p:txBody>
          <a:bodyPr>
            <a:spAutoFit/>
          </a:bodyPr>
          <a:lstStyle/>
          <a:p>
            <a:pPr>
              <a:defRPr/>
            </a:pPr>
            <a:r>
              <a:rPr lang="ru-RU" sz="4800" b="1" dirty="0">
                <a:solidFill>
                  <a:schemeClr val="accent5">
                    <a:lumMod val="50000"/>
                  </a:schemeClr>
                </a:solidFill>
                <a:latin typeface="Times New Roman" panose="02020603050405020304" pitchFamily="18" charset="0"/>
                <a:cs typeface="Times New Roman" panose="02020603050405020304" pitchFamily="18" charset="0"/>
              </a:rPr>
              <a:t>Рефлексия</a:t>
            </a:r>
          </a:p>
          <a:p>
            <a:pPr>
              <a:defRPr/>
            </a:pPr>
            <a:endParaRPr lang="ru-RU" dirty="0">
              <a:solidFill>
                <a:schemeClr val="accent5">
                  <a:lumMod val="50000"/>
                </a:schemeClr>
              </a:solidFill>
            </a:endParaRPr>
          </a:p>
          <a:p>
            <a:pPr>
              <a:defRPr/>
            </a:pPr>
            <a:endParaRPr lang="ru-RU" sz="2800" dirty="0">
              <a:solidFill>
                <a:schemeClr val="accent5">
                  <a:lumMod val="50000"/>
                </a:schemeClr>
              </a:solidFill>
            </a:endParaRPr>
          </a:p>
          <a:p>
            <a:pPr marL="342900" indent="-342900" algn="l">
              <a:buFont typeface="Wingdings" panose="05000000000000000000" pitchFamily="2" charset="2"/>
              <a:buChar char="§"/>
              <a:defRPr/>
            </a:pPr>
            <a:r>
              <a:rPr lang="ru-RU" sz="2800" dirty="0">
                <a:solidFill>
                  <a:schemeClr val="accent5">
                    <a:lumMod val="50000"/>
                  </a:schemeClr>
                </a:solidFill>
              </a:rPr>
              <a:t>Закончите предложения:</a:t>
            </a:r>
          </a:p>
          <a:p>
            <a:pPr marL="342900" indent="-342900" algn="l">
              <a:buFont typeface="Wingdings" panose="05000000000000000000" pitchFamily="2" charset="2"/>
              <a:buChar char="§"/>
              <a:defRPr/>
            </a:pPr>
            <a:r>
              <a:rPr lang="ru-RU" sz="2800" dirty="0">
                <a:solidFill>
                  <a:schemeClr val="accent5">
                    <a:lumMod val="50000"/>
                  </a:schemeClr>
                </a:solidFill>
              </a:rPr>
              <a:t>Чему я научился на уроке?.........</a:t>
            </a:r>
          </a:p>
          <a:p>
            <a:pPr marL="342900" indent="-342900" algn="l">
              <a:buFont typeface="Wingdings" panose="05000000000000000000" pitchFamily="2" charset="2"/>
              <a:buChar char="§"/>
              <a:defRPr/>
            </a:pPr>
            <a:r>
              <a:rPr lang="ru-RU" sz="2800" dirty="0">
                <a:solidFill>
                  <a:schemeClr val="accent5">
                    <a:lumMod val="50000"/>
                  </a:schemeClr>
                </a:solidFill>
              </a:rPr>
              <a:t>Что мне этот урок дал для жизни?......</a:t>
            </a:r>
          </a:p>
          <a:p>
            <a:pPr marL="342900" indent="-342900" algn="l">
              <a:buFont typeface="Wingdings" panose="05000000000000000000" pitchFamily="2" charset="2"/>
              <a:buChar char="§"/>
              <a:defRPr/>
            </a:pPr>
            <a:r>
              <a:rPr lang="ru-RU" sz="2800" dirty="0">
                <a:solidFill>
                  <a:schemeClr val="accent5">
                    <a:lumMod val="50000"/>
                  </a:schemeClr>
                </a:solidFill>
              </a:rPr>
              <a:t>Урок привлек меня тем, что.…………</a:t>
            </a:r>
          </a:p>
          <a:p>
            <a:pPr marL="342900" indent="-342900" algn="l">
              <a:buFont typeface="Wingdings" panose="05000000000000000000" pitchFamily="2" charset="2"/>
              <a:buChar char="§"/>
              <a:defRPr/>
            </a:pPr>
            <a:r>
              <a:rPr lang="ru-RU" sz="2800" dirty="0">
                <a:solidFill>
                  <a:schemeClr val="accent5">
                    <a:lumMod val="50000"/>
                  </a:schemeClr>
                </a:solidFill>
              </a:rPr>
              <a:t>Урок показался интересным…………</a:t>
            </a:r>
          </a:p>
          <a:p>
            <a:pPr marL="342900" indent="-342900">
              <a:buFont typeface="Wingdings" panose="05000000000000000000" pitchFamily="2" charset="2"/>
              <a:buChar char="§"/>
              <a:defRPr/>
            </a:pPr>
            <a:endParaRPr lang="ru-RU" sz="2800" dirty="0">
              <a:solidFill>
                <a:schemeClr val="accent5">
                  <a:lumMod val="50000"/>
                </a:schemeClr>
              </a:solidFill>
            </a:endParaRPr>
          </a:p>
          <a:p>
            <a:pPr>
              <a:defRPr/>
            </a:pPr>
            <a:endParaRPr lang="ru-RU" dirty="0">
              <a:solidFill>
                <a:schemeClr val="accent5">
                  <a:lumMod val="50000"/>
                </a:schemeClr>
              </a:solidFill>
            </a:endParaRPr>
          </a:p>
        </p:txBody>
      </p:sp>
      <p:pic>
        <p:nvPicPr>
          <p:cNvPr id="16392" name="Picture 4"/>
          <p:cNvPicPr>
            <a:picLocks noChangeAspect="1" noChangeArrowheads="1"/>
          </p:cNvPicPr>
          <p:nvPr/>
        </p:nvPicPr>
        <p:blipFill>
          <a:blip r:embed="rId3" cstate="print"/>
          <a:srcRect/>
          <a:stretch>
            <a:fillRect/>
          </a:stretch>
        </p:blipFill>
        <p:spPr bwMode="auto">
          <a:xfrm>
            <a:off x="7253288" y="0"/>
            <a:ext cx="1890712" cy="1811338"/>
          </a:xfrm>
          <a:prstGeom prst="rect">
            <a:avLst/>
          </a:prstGeom>
          <a:noFill/>
          <a:ln w="9525" algn="ctr">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Заголовок 1"/>
          <p:cNvSpPr>
            <a:spLocks noGrp="1"/>
          </p:cNvSpPr>
          <p:nvPr>
            <p:ph type="title"/>
          </p:nvPr>
        </p:nvSpPr>
        <p:spPr/>
        <p:txBody>
          <a:bodyPr/>
          <a:lstStyle/>
          <a:p>
            <a:pPr eaLnBrk="1" hangingPunct="1"/>
            <a:endParaRPr lang="ru-RU" altLang="ru-RU" smtClean="0"/>
          </a:p>
        </p:txBody>
      </p:sp>
      <p:sp>
        <p:nvSpPr>
          <p:cNvPr id="17411" name="Объект 2"/>
          <p:cNvSpPr>
            <a:spLocks noGrp="1"/>
          </p:cNvSpPr>
          <p:nvPr>
            <p:ph idx="1"/>
          </p:nvPr>
        </p:nvSpPr>
        <p:spPr/>
        <p:txBody>
          <a:bodyPr/>
          <a:lstStyle/>
          <a:p>
            <a:pPr marL="0" indent="0" eaLnBrk="1" hangingPunct="1">
              <a:buFontTx/>
              <a:buNone/>
            </a:pPr>
            <a:endParaRPr lang="ru-RU" altLang="ru-RU" smtClean="0"/>
          </a:p>
        </p:txBody>
      </p:sp>
      <p:pic>
        <p:nvPicPr>
          <p:cNvPr id="17412" name="Picture 2" descr="C:\Users\андрей\Downloads\20190328_202559.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4"/>
          <p:cNvSpPr>
            <a:spLocks noGrp="1" noChangeArrowheads="1"/>
          </p:cNvSpPr>
          <p:nvPr>
            <p:ph type="title"/>
          </p:nvPr>
        </p:nvSpPr>
        <p:spPr>
          <a:xfrm>
            <a:off x="19050" y="1752600"/>
            <a:ext cx="9137650" cy="1066800"/>
          </a:xfrm>
          <a:effectLst>
            <a:outerShdw dist="17961" dir="2700000" algn="ctr" rotWithShape="0">
              <a:schemeClr val="accent1"/>
            </a:outerShdw>
          </a:effectLst>
        </p:spPr>
        <p:txBody>
          <a:bodyPr/>
          <a:lstStyle/>
          <a:p>
            <a:pPr algn="ctr" eaLnBrk="1" hangingPunct="1">
              <a:defRPr/>
            </a:pPr>
            <a:r>
              <a:rPr lang="ru-RU" altLang="ru-RU" sz="2400" b="1" dirty="0" smtClean="0">
                <a:solidFill>
                  <a:schemeClr val="accent5">
                    <a:lumMod val="10000"/>
                  </a:schemeClr>
                </a:solidFill>
                <a:latin typeface="Times New Roman" panose="02020603050405020304" pitchFamily="18" charset="0"/>
                <a:cs typeface="Times New Roman" panose="02020603050405020304" pitchFamily="18" charset="0"/>
              </a:rPr>
              <a:t>Цель: развитие финансовой грамотности обучающихся начальной школы; повторение и обобщение знаний о деньгах.	</a:t>
            </a:r>
            <a:r>
              <a:rPr lang="ru-RU" altLang="ru-RU" sz="2400" b="1" dirty="0" smtClean="0">
                <a:solidFill>
                  <a:schemeClr val="bg1"/>
                </a:solidFill>
                <a:latin typeface="Times New Roman" panose="02020603050405020304" pitchFamily="18" charset="0"/>
                <a:cs typeface="Times New Roman" panose="02020603050405020304" pitchFamily="18" charset="0"/>
              </a:rPr>
              <a:t>		</a:t>
            </a:r>
            <a:r>
              <a:rPr lang="ru-RU" altLang="ru-RU" sz="4600" b="1" dirty="0" smtClean="0">
                <a:solidFill>
                  <a:schemeClr val="bg1"/>
                </a:solidFill>
                <a:latin typeface="Times New Roman" panose="02020603050405020304" pitchFamily="18" charset="0"/>
                <a:cs typeface="Times New Roman" panose="02020603050405020304" pitchFamily="18" charset="0"/>
              </a:rPr>
              <a:t>	</a:t>
            </a:r>
          </a:p>
        </p:txBody>
      </p:sp>
      <p:sp>
        <p:nvSpPr>
          <p:cNvPr id="17413" name="Rectangle 5"/>
          <p:cNvSpPr>
            <a:spLocks noGrp="1" noChangeArrowheads="1"/>
          </p:cNvSpPr>
          <p:nvPr>
            <p:ph type="body" idx="1"/>
          </p:nvPr>
        </p:nvSpPr>
        <p:spPr>
          <a:xfrm>
            <a:off x="228600" y="2438400"/>
            <a:ext cx="8915400" cy="3810000"/>
          </a:xfrm>
        </p:spPr>
        <p:txBody>
          <a:bodyPr/>
          <a:lstStyle/>
          <a:p>
            <a:pPr marL="0" indent="0" eaLnBrk="1" hangingPunct="1">
              <a:lnSpc>
                <a:spcPct val="80000"/>
              </a:lnSpc>
              <a:buFontTx/>
              <a:buNone/>
              <a:defRPr/>
            </a:pPr>
            <a:r>
              <a:rPr lang="ru-RU" altLang="ru-RU" sz="2800" b="1" dirty="0" smtClean="0">
                <a:solidFill>
                  <a:schemeClr val="accent5">
                    <a:lumMod val="10000"/>
                  </a:schemeClr>
                </a:solidFill>
                <a:latin typeface="Times New Roman" panose="02020603050405020304" pitchFamily="18" charset="0"/>
                <a:cs typeface="Times New Roman" panose="02020603050405020304" pitchFamily="18" charset="0"/>
              </a:rPr>
              <a:t>Задачи:</a:t>
            </a:r>
          </a:p>
          <a:p>
            <a:pPr eaLnBrk="1" hangingPunct="1">
              <a:lnSpc>
                <a:spcPct val="80000"/>
              </a:lnSpc>
              <a:buFont typeface="Wingdings" panose="05000000000000000000" pitchFamily="2" charset="2"/>
              <a:buChar char="v"/>
              <a:defRPr/>
            </a:pPr>
            <a:r>
              <a:rPr lang="ru-RU" altLang="ru-RU" sz="2800" b="1" dirty="0" smtClean="0">
                <a:solidFill>
                  <a:schemeClr val="accent5">
                    <a:lumMod val="10000"/>
                  </a:schemeClr>
                </a:solidFill>
                <a:latin typeface="Times New Roman" panose="02020603050405020304" pitchFamily="18" charset="0"/>
                <a:cs typeface="Times New Roman" panose="02020603050405020304" pitchFamily="18" charset="0"/>
              </a:rPr>
              <a:t> способствовать формированию экономического образа мышления;</a:t>
            </a:r>
          </a:p>
          <a:p>
            <a:pPr eaLnBrk="1" hangingPunct="1">
              <a:lnSpc>
                <a:spcPct val="80000"/>
              </a:lnSpc>
              <a:buFont typeface="Wingdings" panose="05000000000000000000" pitchFamily="2" charset="2"/>
              <a:buChar char="v"/>
              <a:defRPr/>
            </a:pPr>
            <a:r>
              <a:rPr lang="ru-RU" altLang="ru-RU" sz="2800" b="1" dirty="0" smtClean="0">
                <a:solidFill>
                  <a:schemeClr val="accent5">
                    <a:lumMod val="10000"/>
                  </a:schemeClr>
                </a:solidFill>
                <a:latin typeface="Times New Roman" panose="02020603050405020304" pitchFamily="18" charset="0"/>
                <a:cs typeface="Times New Roman" panose="02020603050405020304" pitchFamily="18" charset="0"/>
              </a:rPr>
              <a:t> воспитывать ответственность и нравственное поведение в области экономических отношений в быту;</a:t>
            </a:r>
          </a:p>
          <a:p>
            <a:pPr eaLnBrk="1" hangingPunct="1">
              <a:lnSpc>
                <a:spcPct val="80000"/>
              </a:lnSpc>
              <a:buFont typeface="Wingdings" panose="05000000000000000000" pitchFamily="2" charset="2"/>
              <a:buChar char="v"/>
              <a:defRPr/>
            </a:pPr>
            <a:r>
              <a:rPr lang="ru-RU" altLang="ru-RU" sz="2800" b="1" dirty="0" smtClean="0">
                <a:solidFill>
                  <a:schemeClr val="accent5">
                    <a:lumMod val="10000"/>
                  </a:schemeClr>
                </a:solidFill>
                <a:latin typeface="Times New Roman" panose="02020603050405020304" pitchFamily="18" charset="0"/>
                <a:cs typeface="Times New Roman" panose="02020603050405020304" pitchFamily="18" charset="0"/>
              </a:rPr>
              <a:t> формировать опыт применения полученных знаний и умений для решения элементарных вопросов в области экономики</a:t>
            </a:r>
            <a:r>
              <a:rPr lang="ru-RU" altLang="ru-RU" sz="1400" b="1" dirty="0" smtClean="0">
                <a:solidFill>
                  <a:schemeClr val="accent5">
                    <a:lumMod val="10000"/>
                  </a:schemeClr>
                </a:solidFill>
                <a:latin typeface="Times New Roman" panose="02020603050405020304" pitchFamily="18" charset="0"/>
                <a:cs typeface="Times New Roman" panose="02020603050405020304" pitchFamily="18" charset="0"/>
              </a:rPr>
              <a:t>.</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Заголовок 1"/>
          <p:cNvSpPr>
            <a:spLocks noGrp="1"/>
          </p:cNvSpPr>
          <p:nvPr>
            <p:ph type="title"/>
          </p:nvPr>
        </p:nvSpPr>
        <p:spPr/>
        <p:txBody>
          <a:bodyPr/>
          <a:lstStyle/>
          <a:p>
            <a:pPr eaLnBrk="1" hangingPunct="1"/>
            <a:endParaRPr lang="ru-RU" altLang="ru-RU" smtClean="0"/>
          </a:p>
        </p:txBody>
      </p:sp>
      <p:graphicFrame>
        <p:nvGraphicFramePr>
          <p:cNvPr id="6" name="Объект 5"/>
          <p:cNvGraphicFramePr>
            <a:graphicFrameLocks noGrp="1"/>
          </p:cNvGraphicFramePr>
          <p:nvPr>
            <p:ph idx="1"/>
          </p:nvPr>
        </p:nvGraphicFramePr>
        <p:xfrm>
          <a:off x="304800" y="23813"/>
          <a:ext cx="8534400" cy="6888975"/>
        </p:xfrm>
        <a:graphic>
          <a:graphicData uri="http://schemas.openxmlformats.org/drawingml/2006/table">
            <a:tbl>
              <a:tblPr firstRow="1" bandRow="1">
                <a:tableStyleId>{5C22544A-7EE6-4342-B048-85BDC9FD1C3A}</a:tableStyleId>
              </a:tblPr>
              <a:tblGrid>
                <a:gridCol w="2743200"/>
                <a:gridCol w="3733800"/>
                <a:gridCol w="2057400"/>
              </a:tblGrid>
              <a:tr h="457695">
                <a:tc gridSpan="3">
                  <a:txBody>
                    <a:bodyPr/>
                    <a:lstStyle/>
                    <a:p>
                      <a:pPr algn="ctr"/>
                      <a:r>
                        <a:rPr lang="ru-RU" sz="1800" dirty="0" smtClean="0">
                          <a:solidFill>
                            <a:schemeClr val="accent5">
                              <a:lumMod val="10000"/>
                            </a:schemeClr>
                          </a:solidFill>
                          <a:latin typeface="Times New Roman" panose="02020603050405020304" pitchFamily="18" charset="0"/>
                          <a:cs typeface="Times New Roman" panose="02020603050405020304" pitchFamily="18" charset="0"/>
                        </a:rPr>
                        <a:t>Представление о результатах:</a:t>
                      </a:r>
                      <a:endParaRPr lang="ru-RU" sz="1800" dirty="0">
                        <a:solidFill>
                          <a:schemeClr val="accent5">
                            <a:lumMod val="10000"/>
                          </a:schemeClr>
                        </a:solidFill>
                        <a:latin typeface="Times New Roman" panose="02020603050405020304" pitchFamily="18" charset="0"/>
                        <a:cs typeface="Times New Roman" panose="02020603050405020304" pitchFamily="18" charset="0"/>
                      </a:endParaRPr>
                    </a:p>
                  </a:txBody>
                  <a:tcPr/>
                </a:tc>
                <a:tc hMerge="1">
                  <a:txBody>
                    <a:bodyPr/>
                    <a:lstStyle/>
                    <a:p>
                      <a:endParaRPr lang="ru-RU" dirty="0"/>
                    </a:p>
                  </a:txBody>
                  <a:tcPr/>
                </a:tc>
                <a:tc hMerge="1">
                  <a:txBody>
                    <a:bodyPr/>
                    <a:lstStyle/>
                    <a:p>
                      <a:endParaRPr lang="ru-RU" dirty="0"/>
                    </a:p>
                  </a:txBody>
                  <a:tcPr/>
                </a:tc>
              </a:tr>
              <a:tr h="6376492">
                <a:tc>
                  <a:txBody>
                    <a:bodyPr/>
                    <a:lstStyle/>
                    <a:p>
                      <a:r>
                        <a:rPr lang="ru-RU" sz="1600" b="1" dirty="0" smtClean="0">
                          <a:solidFill>
                            <a:schemeClr val="accent5">
                              <a:lumMod val="10000"/>
                            </a:schemeClr>
                          </a:solidFill>
                        </a:rPr>
                        <a:t>Личностные:</a:t>
                      </a:r>
                    </a:p>
                    <a:p>
                      <a:pPr marL="285750" indent="-285750">
                        <a:buFont typeface="Wingdings" panose="05000000000000000000" pitchFamily="2" charset="2"/>
                        <a:buChar char="Ø"/>
                      </a:pPr>
                      <a:r>
                        <a:rPr lang="ru-RU" sz="1600" baseline="0" dirty="0" smtClean="0">
                          <a:solidFill>
                            <a:schemeClr val="accent5">
                              <a:lumMod val="10000"/>
                            </a:schemeClr>
                          </a:solidFill>
                        </a:rPr>
                        <a:t> </a:t>
                      </a:r>
                      <a:r>
                        <a:rPr lang="ru-RU" sz="1600" dirty="0" smtClean="0">
                          <a:solidFill>
                            <a:schemeClr val="accent5">
                              <a:lumMod val="10000"/>
                            </a:schemeClr>
                          </a:solidFill>
                        </a:rPr>
                        <a:t>осознание себя как части семьи, общества;</a:t>
                      </a:r>
                    </a:p>
                    <a:p>
                      <a:pPr marL="285750" indent="-285750">
                        <a:buFont typeface="Wingdings" panose="05000000000000000000" pitchFamily="2" charset="2"/>
                        <a:buChar char="Ø"/>
                      </a:pPr>
                      <a:r>
                        <a:rPr lang="ru-RU" sz="1600" baseline="0" dirty="0" smtClean="0">
                          <a:solidFill>
                            <a:schemeClr val="accent5">
                              <a:lumMod val="10000"/>
                            </a:schemeClr>
                          </a:solidFill>
                        </a:rPr>
                        <a:t> </a:t>
                      </a:r>
                      <a:r>
                        <a:rPr lang="ru-RU" sz="1600" dirty="0" smtClean="0">
                          <a:solidFill>
                            <a:schemeClr val="accent5">
                              <a:lumMod val="10000"/>
                            </a:schemeClr>
                          </a:solidFill>
                        </a:rPr>
                        <a:t>овладение начальными навыками адаптации в мире финансовых отношений;</a:t>
                      </a:r>
                    </a:p>
                    <a:p>
                      <a:pPr marL="285750" indent="-285750">
                        <a:buFont typeface="Wingdings" panose="05000000000000000000" pitchFamily="2" charset="2"/>
                        <a:buChar char="Ø"/>
                      </a:pPr>
                      <a:r>
                        <a:rPr lang="ru-RU" sz="1600" baseline="0" dirty="0" smtClean="0">
                          <a:solidFill>
                            <a:schemeClr val="accent5">
                              <a:lumMod val="10000"/>
                            </a:schemeClr>
                          </a:solidFill>
                        </a:rPr>
                        <a:t> </a:t>
                      </a:r>
                      <a:r>
                        <a:rPr lang="ru-RU" sz="1600" dirty="0" smtClean="0">
                          <a:solidFill>
                            <a:schemeClr val="accent5">
                              <a:lumMod val="10000"/>
                            </a:schemeClr>
                          </a:solidFill>
                        </a:rPr>
                        <a:t>развитие самостоятельности;</a:t>
                      </a:r>
                    </a:p>
                    <a:p>
                      <a:pPr marL="285750" indent="-285750">
                        <a:buFont typeface="Wingdings" panose="05000000000000000000" pitchFamily="2" charset="2"/>
                        <a:buChar char="Ø"/>
                      </a:pPr>
                      <a:r>
                        <a:rPr lang="ru-RU" sz="1600" dirty="0" smtClean="0">
                          <a:solidFill>
                            <a:schemeClr val="accent5">
                              <a:lumMod val="10000"/>
                            </a:schemeClr>
                          </a:solidFill>
                        </a:rPr>
                        <a:t>развитие навыков сотрудничества со взрослыми и сверстниками в разных игровых и реальных экономических ситуациях.</a:t>
                      </a:r>
                    </a:p>
                    <a:p>
                      <a:endParaRPr lang="ru-RU" sz="1800" dirty="0"/>
                    </a:p>
                  </a:txBody>
                  <a:tcPr/>
                </a:tc>
                <a:tc>
                  <a:txBody>
                    <a:bodyPr/>
                    <a:lstStyle/>
                    <a:p>
                      <a:r>
                        <a:rPr lang="ru-RU" sz="1600" b="1" dirty="0" err="1" smtClean="0">
                          <a:solidFill>
                            <a:schemeClr val="accent5">
                              <a:lumMod val="10000"/>
                            </a:schemeClr>
                          </a:solidFill>
                        </a:rPr>
                        <a:t>Метапредметные</a:t>
                      </a:r>
                      <a:r>
                        <a:rPr lang="ru-RU" sz="1600" b="1" dirty="0" smtClean="0">
                          <a:solidFill>
                            <a:schemeClr val="accent5">
                              <a:lumMod val="10000"/>
                            </a:schemeClr>
                          </a:solidFill>
                        </a:rPr>
                        <a:t>:</a:t>
                      </a:r>
                    </a:p>
                    <a:p>
                      <a:r>
                        <a:rPr lang="ru-RU" sz="1600" i="1" dirty="0" smtClean="0">
                          <a:solidFill>
                            <a:schemeClr val="accent5">
                              <a:lumMod val="10000"/>
                            </a:schemeClr>
                          </a:solidFill>
                        </a:rPr>
                        <a:t>познавательные:</a:t>
                      </a:r>
                    </a:p>
                    <a:p>
                      <a:pPr marL="285750" indent="-285750">
                        <a:buFont typeface="Wingdings" panose="05000000000000000000" pitchFamily="2" charset="2"/>
                        <a:buChar char="Ø"/>
                      </a:pPr>
                      <a:r>
                        <a:rPr lang="ru-RU" sz="1600" dirty="0" smtClean="0">
                          <a:solidFill>
                            <a:schemeClr val="accent5">
                              <a:lumMod val="10000"/>
                            </a:schemeClr>
                          </a:solidFill>
                        </a:rPr>
                        <a:t>развитие навыков сотрудничества со взрослыми и сверстниками в разных игровых и реальных экономических ситуациях;</a:t>
                      </a:r>
                    </a:p>
                    <a:p>
                      <a:r>
                        <a:rPr lang="ru-RU" sz="1600" i="1" dirty="0" smtClean="0">
                          <a:solidFill>
                            <a:schemeClr val="accent5">
                              <a:lumMod val="10000"/>
                            </a:schemeClr>
                          </a:solidFill>
                        </a:rPr>
                        <a:t>регулятивные:</a:t>
                      </a:r>
                    </a:p>
                    <a:p>
                      <a:pPr marL="285750" indent="-285750">
                        <a:buFont typeface="Wingdings" panose="05000000000000000000" pitchFamily="2" charset="2"/>
                        <a:buChar char="Ø"/>
                      </a:pPr>
                      <a:r>
                        <a:rPr lang="ru-RU" sz="1600" dirty="0" smtClean="0">
                          <a:solidFill>
                            <a:schemeClr val="accent5">
                              <a:lumMod val="10000"/>
                            </a:schemeClr>
                          </a:solidFill>
                        </a:rPr>
                        <a:t>оценка правильности выполнения действий: знакомство с критериями оценивания, самооценка и </a:t>
                      </a:r>
                      <a:r>
                        <a:rPr lang="ru-RU" sz="1600" dirty="0" err="1" smtClean="0">
                          <a:solidFill>
                            <a:schemeClr val="accent5">
                              <a:lumMod val="10000"/>
                            </a:schemeClr>
                          </a:solidFill>
                        </a:rPr>
                        <a:t>взаимооценка</a:t>
                      </a:r>
                      <a:r>
                        <a:rPr lang="ru-RU" sz="1600" dirty="0" smtClean="0">
                          <a:solidFill>
                            <a:schemeClr val="accent5">
                              <a:lumMod val="10000"/>
                            </a:schemeClr>
                          </a:solidFill>
                        </a:rPr>
                        <a:t>;</a:t>
                      </a:r>
                    </a:p>
                    <a:p>
                      <a:pPr marL="285750" indent="-285750">
                        <a:buFont typeface="Wingdings" panose="05000000000000000000" pitchFamily="2" charset="2"/>
                        <a:buChar char="Ø"/>
                      </a:pPr>
                      <a:r>
                        <a:rPr lang="ru-RU" sz="1600" dirty="0" smtClean="0">
                          <a:solidFill>
                            <a:schemeClr val="accent5">
                              <a:lumMod val="10000"/>
                            </a:schemeClr>
                          </a:solidFill>
                        </a:rPr>
                        <a:t>адекватное восприятие предложений товарищей, учителя;</a:t>
                      </a:r>
                    </a:p>
                    <a:p>
                      <a:r>
                        <a:rPr lang="ru-RU" sz="1600" dirty="0" smtClean="0">
                          <a:solidFill>
                            <a:schemeClr val="accent5">
                              <a:lumMod val="10000"/>
                            </a:schemeClr>
                          </a:solidFill>
                        </a:rPr>
                        <a:t> </a:t>
                      </a:r>
                      <a:r>
                        <a:rPr lang="ru-RU" sz="1600" i="1" dirty="0" smtClean="0">
                          <a:solidFill>
                            <a:schemeClr val="accent5">
                              <a:lumMod val="10000"/>
                            </a:schemeClr>
                          </a:solidFill>
                        </a:rPr>
                        <a:t>коммуникативные:</a:t>
                      </a:r>
                    </a:p>
                    <a:p>
                      <a:pPr marL="285750" indent="-285750">
                        <a:buFont typeface="Wingdings" panose="05000000000000000000" pitchFamily="2" charset="2"/>
                        <a:buChar char="Ø"/>
                      </a:pPr>
                      <a:r>
                        <a:rPr lang="ru-RU" sz="1600" dirty="0" smtClean="0">
                          <a:solidFill>
                            <a:schemeClr val="accent5">
                              <a:lumMod val="10000"/>
                            </a:schemeClr>
                          </a:solidFill>
                        </a:rPr>
                        <a:t>готовность слушать собеседника и вести диалог;</a:t>
                      </a:r>
                    </a:p>
                    <a:p>
                      <a:pPr marL="285750" indent="-285750">
                        <a:buFont typeface="Wingdings" panose="05000000000000000000" pitchFamily="2" charset="2"/>
                        <a:buChar char="Ø"/>
                      </a:pPr>
                      <a:r>
                        <a:rPr lang="ru-RU" sz="1600" dirty="0" smtClean="0">
                          <a:solidFill>
                            <a:schemeClr val="accent5">
                              <a:lumMod val="10000"/>
                            </a:schemeClr>
                          </a:solidFill>
                        </a:rPr>
                        <a:t>готовность признавать возможность существования различных точек зрения и права каждого иметь свою;</a:t>
                      </a:r>
                    </a:p>
                    <a:p>
                      <a:pPr marL="285750" indent="-285750">
                        <a:buFont typeface="Wingdings" panose="05000000000000000000" pitchFamily="2" charset="2"/>
                        <a:buChar char="Ø"/>
                      </a:pPr>
                      <a:r>
                        <a:rPr lang="ru-RU" sz="1600" dirty="0" smtClean="0">
                          <a:solidFill>
                            <a:schemeClr val="accent5">
                              <a:lumMod val="10000"/>
                            </a:schemeClr>
                          </a:solidFill>
                        </a:rPr>
                        <a:t>излагать своё мнение и аргументировать свою точку зрения и оценку событий</a:t>
                      </a:r>
                    </a:p>
                    <a:p>
                      <a:endParaRPr lang="ru-RU" sz="1600" dirty="0"/>
                    </a:p>
                  </a:txBody>
                  <a:tcPr/>
                </a:tc>
                <a:tc>
                  <a:txBody>
                    <a:bodyPr/>
                    <a:lstStyle/>
                    <a:p>
                      <a:r>
                        <a:rPr lang="ru-RU" sz="1600" b="1" dirty="0" smtClean="0">
                          <a:solidFill>
                            <a:schemeClr val="accent5">
                              <a:lumMod val="10000"/>
                            </a:schemeClr>
                          </a:solidFill>
                        </a:rPr>
                        <a:t>Предметные:</a:t>
                      </a:r>
                    </a:p>
                    <a:p>
                      <a:pPr marL="285750" indent="-285750">
                        <a:buFont typeface="Wingdings" panose="05000000000000000000" pitchFamily="2" charset="2"/>
                        <a:buChar char="Ø"/>
                      </a:pPr>
                      <a:r>
                        <a:rPr lang="ru-RU" sz="1600" dirty="0" smtClean="0">
                          <a:solidFill>
                            <a:schemeClr val="accent5">
                              <a:lumMod val="10000"/>
                            </a:schemeClr>
                          </a:solidFill>
                        </a:rPr>
                        <a:t>понимание и правильное использование экономических терминов;</a:t>
                      </a:r>
                    </a:p>
                    <a:p>
                      <a:pPr marL="285750" indent="-285750">
                        <a:buFont typeface="Wingdings" panose="05000000000000000000" pitchFamily="2" charset="2"/>
                        <a:buChar char="Ø"/>
                      </a:pPr>
                      <a:r>
                        <a:rPr lang="ru-RU" sz="1600" dirty="0" smtClean="0">
                          <a:solidFill>
                            <a:schemeClr val="accent5">
                              <a:lumMod val="10000"/>
                            </a:schemeClr>
                          </a:solidFill>
                        </a:rPr>
                        <a:t>представление о роли денег в семье и обществе;</a:t>
                      </a:r>
                    </a:p>
                    <a:p>
                      <a:pPr marL="285750" indent="-285750">
                        <a:buFont typeface="Wingdings" panose="05000000000000000000" pitchFamily="2" charset="2"/>
                        <a:buChar char="Ø"/>
                      </a:pPr>
                      <a:r>
                        <a:rPr lang="ru-RU" sz="1600" dirty="0" smtClean="0">
                          <a:solidFill>
                            <a:schemeClr val="accent5">
                              <a:lumMod val="10000"/>
                            </a:schemeClr>
                          </a:solidFill>
                        </a:rPr>
                        <a:t>проведение элементарных финансовых расчётов.</a:t>
                      </a:r>
                    </a:p>
                    <a:p>
                      <a:endParaRPr lang="ru-RU" sz="1800" dirty="0"/>
                    </a:p>
                  </a:txBody>
                  <a:tcPr/>
                </a:tc>
              </a:tr>
            </a:tbl>
          </a:graphicData>
        </a:graphic>
      </p:graphicFrame>
      <p:pic>
        <p:nvPicPr>
          <p:cNvPr id="4111" name="Picture 15"/>
          <p:cNvPicPr>
            <a:picLocks noChangeAspect="1" noChangeArrowheads="1"/>
          </p:cNvPicPr>
          <p:nvPr/>
        </p:nvPicPr>
        <p:blipFill>
          <a:blip r:embed="rId2" cstate="print"/>
          <a:srcRect/>
          <a:stretch>
            <a:fillRect/>
          </a:stretch>
        </p:blipFill>
        <p:spPr bwMode="auto">
          <a:xfrm>
            <a:off x="304800" y="5638800"/>
            <a:ext cx="1676400" cy="1219200"/>
          </a:xfrm>
          <a:prstGeom prst="rect">
            <a:avLst/>
          </a:prstGeom>
          <a:noFill/>
          <a:ln w="9525" algn="ctr">
            <a:noFill/>
            <a:miter lim="800000"/>
            <a:headEnd/>
            <a:tailEnd/>
          </a:ln>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419600" y="5181600"/>
            <a:ext cx="7315200" cy="715963"/>
          </a:xfrm>
        </p:spPr>
        <p:txBody>
          <a:bodyPr/>
          <a:lstStyle/>
          <a:p>
            <a:pPr eaLnBrk="1" hangingPunct="1">
              <a:defRPr/>
            </a:pPr>
            <a:r>
              <a:rPr lang="ru-RU" dirty="0" smtClean="0">
                <a:solidFill>
                  <a:schemeClr val="accent5">
                    <a:lumMod val="50000"/>
                  </a:schemeClr>
                </a:solidFill>
              </a:rPr>
              <a:t>(Деньги)</a:t>
            </a:r>
            <a:br>
              <a:rPr lang="ru-RU" dirty="0" smtClean="0">
                <a:solidFill>
                  <a:schemeClr val="accent5">
                    <a:lumMod val="50000"/>
                  </a:schemeClr>
                </a:solidFill>
              </a:rPr>
            </a:br>
            <a:endParaRPr lang="ru-RU" dirty="0" smtClean="0">
              <a:solidFill>
                <a:schemeClr val="accent5">
                  <a:lumMod val="50000"/>
                </a:schemeClr>
              </a:solidFill>
            </a:endParaRPr>
          </a:p>
        </p:txBody>
      </p:sp>
      <p:sp>
        <p:nvSpPr>
          <p:cNvPr id="3" name="Объект 2"/>
          <p:cNvSpPr>
            <a:spLocks noGrp="1"/>
          </p:cNvSpPr>
          <p:nvPr>
            <p:ph idx="1"/>
          </p:nvPr>
        </p:nvSpPr>
        <p:spPr>
          <a:xfrm>
            <a:off x="609600" y="1524000"/>
            <a:ext cx="7848600" cy="4191000"/>
          </a:xfrm>
        </p:spPr>
        <p:txBody>
          <a:bodyPr/>
          <a:lstStyle/>
          <a:p>
            <a:pPr marL="0" indent="0" eaLnBrk="1" hangingPunct="1">
              <a:buFontTx/>
              <a:buNone/>
              <a:defRPr/>
            </a:pPr>
            <a:r>
              <a:rPr lang="ru-RU" spc="300" dirty="0" smtClean="0">
                <a:solidFill>
                  <a:schemeClr val="accent5">
                    <a:lumMod val="50000"/>
                  </a:schemeClr>
                </a:solidFill>
                <a:cs typeface="Arabic Typesetting" panose="03020402040406030203" pitchFamily="66" charset="-78"/>
              </a:rPr>
              <a:t>Не любовь, а душу согревают. </a:t>
            </a:r>
          </a:p>
          <a:p>
            <a:pPr marL="0" indent="0" eaLnBrk="1" hangingPunct="1">
              <a:buFontTx/>
              <a:buNone/>
              <a:defRPr/>
            </a:pPr>
            <a:r>
              <a:rPr lang="ru-RU" spc="300" dirty="0" smtClean="0">
                <a:solidFill>
                  <a:schemeClr val="accent5">
                    <a:lumMod val="50000"/>
                  </a:schemeClr>
                </a:solidFill>
                <a:cs typeface="Arabic Typesetting" panose="03020402040406030203" pitchFamily="66" charset="-78"/>
              </a:rPr>
              <a:t>Не здоровье, а без них чувствуешь себя неважно. 	</a:t>
            </a:r>
          </a:p>
          <a:p>
            <a:pPr marL="0" indent="0" eaLnBrk="1" hangingPunct="1">
              <a:buFontTx/>
              <a:buNone/>
              <a:defRPr/>
            </a:pPr>
            <a:r>
              <a:rPr lang="ru-RU" spc="300" dirty="0" smtClean="0">
                <a:solidFill>
                  <a:schemeClr val="accent5">
                    <a:lumMod val="50000"/>
                  </a:schemeClr>
                </a:solidFill>
                <a:cs typeface="Arabic Typesetting" panose="03020402040406030203" pitchFamily="66" charset="-78"/>
              </a:rPr>
              <a:t>Не магнит, а притягивают. </a:t>
            </a:r>
          </a:p>
          <a:p>
            <a:pPr marL="0" indent="0" eaLnBrk="1" hangingPunct="1">
              <a:buFontTx/>
              <a:buNone/>
              <a:defRPr/>
            </a:pPr>
            <a:r>
              <a:rPr lang="ru-RU" spc="300" dirty="0" smtClean="0">
                <a:solidFill>
                  <a:schemeClr val="accent5">
                    <a:lumMod val="50000"/>
                  </a:schemeClr>
                </a:solidFill>
                <a:cs typeface="Arabic Typesetting" panose="03020402040406030203" pitchFamily="66" charset="-78"/>
              </a:rPr>
              <a:t>Не господин, а подчиняют. </a:t>
            </a:r>
          </a:p>
          <a:p>
            <a:pPr marL="0" indent="0" eaLnBrk="1" hangingPunct="1">
              <a:buFontTx/>
              <a:buNone/>
              <a:defRPr/>
            </a:pPr>
            <a:r>
              <a:rPr lang="ru-RU" spc="300" dirty="0" smtClean="0">
                <a:solidFill>
                  <a:schemeClr val="accent5">
                    <a:lumMod val="50000"/>
                  </a:schemeClr>
                </a:solidFill>
                <a:cs typeface="Arabic Typesetting" panose="03020402040406030203" pitchFamily="66" charset="-78"/>
              </a:rPr>
              <a:t>Не слуга, а служат.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981200" y="685800"/>
            <a:ext cx="6934200" cy="715963"/>
          </a:xfrm>
        </p:spPr>
        <p:txBody>
          <a:bodyPr/>
          <a:lstStyle/>
          <a:p>
            <a:pPr eaLnBrk="1" hangingPunct="1"/>
            <a:endParaRPr lang="en-US" altLang="ru-RU" sz="4000" smtClean="0">
              <a:solidFill>
                <a:srgbClr val="4D4D4D"/>
              </a:solidFill>
            </a:endParaRPr>
          </a:p>
        </p:txBody>
      </p:sp>
      <p:sp>
        <p:nvSpPr>
          <p:cNvPr id="6147" name="Rectangle 3"/>
          <p:cNvSpPr>
            <a:spLocks noGrp="1" noChangeArrowheads="1"/>
          </p:cNvSpPr>
          <p:nvPr>
            <p:ph type="body" idx="1"/>
          </p:nvPr>
        </p:nvSpPr>
        <p:spPr>
          <a:xfrm>
            <a:off x="1981200" y="1630363"/>
            <a:ext cx="6934200" cy="4267200"/>
          </a:xfrm>
        </p:spPr>
        <p:txBody>
          <a:bodyPr/>
          <a:lstStyle/>
          <a:p>
            <a:pPr eaLnBrk="1" hangingPunct="1">
              <a:lnSpc>
                <a:spcPct val="80000"/>
              </a:lnSpc>
            </a:pPr>
            <a:r>
              <a:rPr lang="en-US" altLang="ko-KR" sz="1800" smtClean="0">
                <a:solidFill>
                  <a:srgbClr val="4D4D4D"/>
                </a:solidFill>
                <a:latin typeface="Verdana" pitchFamily="34" charset="0"/>
                <a:ea typeface="굴림" pitchFamily="34" charset="-127"/>
              </a:rPr>
              <a:t>Your Text here</a:t>
            </a:r>
          </a:p>
          <a:p>
            <a:pPr eaLnBrk="1" hangingPunct="1">
              <a:lnSpc>
                <a:spcPct val="80000"/>
              </a:lnSpc>
            </a:pPr>
            <a:endParaRPr lang="en-US" altLang="ko-KR" sz="1800" smtClean="0">
              <a:solidFill>
                <a:srgbClr val="4D4D4D"/>
              </a:solidFill>
              <a:latin typeface="Verdana" pitchFamily="34" charset="0"/>
              <a:ea typeface="굴림" pitchFamily="34" charset="-127"/>
            </a:endParaRPr>
          </a:p>
          <a:p>
            <a:pPr eaLnBrk="1" hangingPunct="1">
              <a:lnSpc>
                <a:spcPct val="80000"/>
              </a:lnSpc>
            </a:pPr>
            <a:r>
              <a:rPr lang="en-US" altLang="ko-KR" sz="1800" smtClean="0">
                <a:solidFill>
                  <a:srgbClr val="4D4D4D"/>
                </a:solidFill>
                <a:latin typeface="Verdana" pitchFamily="34" charset="0"/>
                <a:ea typeface="굴림" pitchFamily="34" charset="-127"/>
              </a:rPr>
              <a:t>Lorem ipsum dolor sit amet, consectetuer adipiscing elit, sed diam nonummy nibh euismod tincidunt ut laoreet dolore magna aliquam erat volutpat. Ut wisi enim ad minim veniam, quis nostrud exerci tation ullamcorper suscipit lobortis nisl ut aliquip ex ea commodo consequat. </a:t>
            </a:r>
          </a:p>
          <a:p>
            <a:pPr eaLnBrk="1" hangingPunct="1">
              <a:lnSpc>
                <a:spcPct val="80000"/>
              </a:lnSpc>
            </a:pPr>
            <a:endParaRPr lang="en-US" altLang="ko-KR" sz="1800" smtClean="0">
              <a:solidFill>
                <a:srgbClr val="4D4D4D"/>
              </a:solidFill>
              <a:latin typeface="Verdana" pitchFamily="34" charset="0"/>
              <a:ea typeface="굴림" pitchFamily="34" charset="-127"/>
            </a:endParaRPr>
          </a:p>
          <a:p>
            <a:pPr eaLnBrk="1" hangingPunct="1">
              <a:lnSpc>
                <a:spcPct val="80000"/>
              </a:lnSpc>
            </a:pPr>
            <a:r>
              <a:rPr lang="en-US" altLang="ko-KR" sz="1800" smtClean="0">
                <a:solidFill>
                  <a:srgbClr val="4D4D4D"/>
                </a:solidFill>
                <a:latin typeface="Verdana" pitchFamily="34" charset="0"/>
                <a:ea typeface="굴림" pitchFamily="34" charset="-127"/>
              </a:rPr>
              <a:t>Duis autem vel eum iriure dolor in hendrerit in vulputate velit esse molestie consequat, vel illum dolore eu feugiat nulla facilisis at vero eros et accumsan et iusto odio dignissim qui blandit praesent luptatum zzril delenit augue duis dolore te feugait nulla facilisi.</a:t>
            </a:r>
            <a:endParaRPr lang="en-US" altLang="ru-RU" sz="1800" smtClean="0">
              <a:solidFill>
                <a:srgbClr val="4D4D4D"/>
              </a:solidFill>
            </a:endParaRPr>
          </a:p>
          <a:p>
            <a:pPr eaLnBrk="1" hangingPunct="1">
              <a:lnSpc>
                <a:spcPct val="80000"/>
              </a:lnSpc>
            </a:pPr>
            <a:endParaRPr lang="en-US" altLang="ru-RU" sz="1800" smtClean="0">
              <a:solidFill>
                <a:srgbClr val="4D4D4D"/>
              </a:solidFill>
            </a:endParaRPr>
          </a:p>
        </p:txBody>
      </p:sp>
      <p:pic>
        <p:nvPicPr>
          <p:cNvPr id="6148" name="Picture 5" descr="F:\20190328_154526.jpg"/>
          <p:cNvPicPr>
            <a:picLocks noChangeAspect="1" noChangeArrowheads="1"/>
          </p:cNvPicPr>
          <p:nvPr/>
        </p:nvPicPr>
        <p:blipFill>
          <a:blip r:embed="rId4" cstate="print"/>
          <a:srcRect/>
          <a:stretch>
            <a:fillRect/>
          </a:stretch>
        </p:blipFill>
        <p:spPr bwMode="auto">
          <a:xfrm>
            <a:off x="1743075" y="0"/>
            <a:ext cx="73914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Заголовок 1"/>
          <p:cNvSpPr>
            <a:spLocks noGrp="1"/>
          </p:cNvSpPr>
          <p:nvPr>
            <p:ph type="title"/>
          </p:nvPr>
        </p:nvSpPr>
        <p:spPr/>
        <p:txBody>
          <a:bodyPr/>
          <a:lstStyle/>
          <a:p>
            <a:pPr eaLnBrk="1" hangingPunct="1"/>
            <a:endParaRPr lang="ru-RU" altLang="ru-RU" smtClean="0"/>
          </a:p>
        </p:txBody>
      </p:sp>
      <p:sp>
        <p:nvSpPr>
          <p:cNvPr id="7171" name="Объект 2"/>
          <p:cNvSpPr>
            <a:spLocks noGrp="1"/>
          </p:cNvSpPr>
          <p:nvPr>
            <p:ph idx="1"/>
          </p:nvPr>
        </p:nvSpPr>
        <p:spPr/>
        <p:txBody>
          <a:bodyPr/>
          <a:lstStyle/>
          <a:p>
            <a:pPr eaLnBrk="1" hangingPunct="1"/>
            <a:endParaRPr lang="ru-RU" altLang="ru-RU" smtClean="0"/>
          </a:p>
        </p:txBody>
      </p:sp>
      <p:pic>
        <p:nvPicPr>
          <p:cNvPr id="7172" name="Picture 4" descr="C:\Users\андрей\Desktop\Screenshot_20190328-193236_Word.jpg"/>
          <p:cNvPicPr>
            <a:picLocks noChangeAspect="1" noChangeArrowheads="1"/>
          </p:cNvPicPr>
          <p:nvPr/>
        </p:nvPicPr>
        <p:blipFill>
          <a:blip r:embed="rId2" cstate="print"/>
          <a:srcRect/>
          <a:stretch>
            <a:fillRect/>
          </a:stretch>
        </p:blipFill>
        <p:spPr bwMode="auto">
          <a:xfrm>
            <a:off x="0" y="0"/>
            <a:ext cx="9144000" cy="6781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Заголовок 1"/>
          <p:cNvSpPr>
            <a:spLocks noGrp="1"/>
          </p:cNvSpPr>
          <p:nvPr>
            <p:ph type="title"/>
          </p:nvPr>
        </p:nvSpPr>
        <p:spPr/>
        <p:txBody>
          <a:bodyPr/>
          <a:lstStyle/>
          <a:p>
            <a:pPr eaLnBrk="1" hangingPunct="1"/>
            <a:endParaRPr lang="ru-RU" altLang="ru-RU" smtClean="0"/>
          </a:p>
        </p:txBody>
      </p:sp>
      <p:pic>
        <p:nvPicPr>
          <p:cNvPr id="8195" name="Picture 2" descr="F:\print.jpg"/>
          <p:cNvPicPr>
            <a:picLocks noGrp="1" noChangeAspect="1" noChangeArrowheads="1"/>
          </p:cNvPicPr>
          <p:nvPr>
            <p:ph idx="1"/>
          </p:nvPr>
        </p:nvPicPr>
        <p:blipFill>
          <a:blip r:embed="rId2" cstate="print"/>
          <a:srcRect/>
          <a:stretch>
            <a:fillRect/>
          </a:stretch>
        </p:blipFill>
        <p:spPr>
          <a:xfrm>
            <a:off x="-7938" y="0"/>
            <a:ext cx="9151938" cy="6858000"/>
          </a:xfrm>
          <a:noFill/>
        </p:spPr>
      </p:pic>
      <p:pic>
        <p:nvPicPr>
          <p:cNvPr id="8196" name="Picture 3" descr="F:\20190328_154444.jpg"/>
          <p:cNvPicPr>
            <a:picLocks noChangeAspect="1" noChangeArrowheads="1"/>
          </p:cNvPicPr>
          <p:nvPr/>
        </p:nvPicPr>
        <p:blipFill>
          <a:blip r:embed="rId3" cstate="print"/>
          <a:srcRect/>
          <a:stretch>
            <a:fillRect/>
          </a:stretch>
        </p:blipFill>
        <p:spPr bwMode="auto">
          <a:xfrm>
            <a:off x="1789113" y="1524000"/>
            <a:ext cx="7239000" cy="3733800"/>
          </a:xfrm>
          <a:prstGeom prst="rect">
            <a:avLst/>
          </a:prstGeom>
          <a:noFill/>
          <a:ln w="9525">
            <a:noFill/>
            <a:miter lim="800000"/>
            <a:headEnd/>
            <a:tailEnd/>
          </a:ln>
        </p:spPr>
      </p:pic>
      <p:pic>
        <p:nvPicPr>
          <p:cNvPr id="8197" name="Picture 5"/>
          <p:cNvPicPr>
            <a:picLocks noChangeAspect="1" noChangeArrowheads="1"/>
          </p:cNvPicPr>
          <p:nvPr/>
        </p:nvPicPr>
        <p:blipFill>
          <a:blip r:embed="rId4" cstate="print"/>
          <a:srcRect/>
          <a:stretch>
            <a:fillRect/>
          </a:stretch>
        </p:blipFill>
        <p:spPr bwMode="auto">
          <a:xfrm>
            <a:off x="381000" y="231775"/>
            <a:ext cx="8382000" cy="6400800"/>
          </a:xfrm>
          <a:prstGeom prst="rect">
            <a:avLst/>
          </a:prstGeom>
          <a:noFill/>
          <a:ln w="9525" algn="ctr">
            <a:noFill/>
            <a:miter lim="800000"/>
            <a:headEnd/>
            <a:tailEnd/>
          </a:ln>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Заголовок 1"/>
          <p:cNvSpPr>
            <a:spLocks noGrp="1"/>
          </p:cNvSpPr>
          <p:nvPr>
            <p:ph type="title"/>
          </p:nvPr>
        </p:nvSpPr>
        <p:spPr>
          <a:xfrm>
            <a:off x="838200" y="609600"/>
            <a:ext cx="7315200" cy="715963"/>
          </a:xfrm>
        </p:spPr>
        <p:txBody>
          <a:bodyPr/>
          <a:lstStyle/>
          <a:p>
            <a:pPr eaLnBrk="1" hangingPunct="1"/>
            <a:endParaRPr lang="ru-RU" altLang="ru-RU" smtClean="0"/>
          </a:p>
        </p:txBody>
      </p:sp>
      <p:sp>
        <p:nvSpPr>
          <p:cNvPr id="3" name="Объект 2"/>
          <p:cNvSpPr>
            <a:spLocks noGrp="1"/>
          </p:cNvSpPr>
          <p:nvPr>
            <p:ph idx="1"/>
          </p:nvPr>
        </p:nvSpPr>
        <p:spPr>
          <a:xfrm>
            <a:off x="501650" y="1582738"/>
            <a:ext cx="8382000" cy="4191000"/>
          </a:xfrm>
        </p:spPr>
        <p:txBody>
          <a:bodyPr/>
          <a:lstStyle/>
          <a:p>
            <a:pPr eaLnBrk="1" hangingPunct="1">
              <a:buFont typeface="Wingdings" panose="05000000000000000000" pitchFamily="2" charset="2"/>
              <a:buChar char="v"/>
              <a:defRPr/>
            </a:pPr>
            <a:r>
              <a:rPr lang="ru-RU" b="1" dirty="0" smtClean="0">
                <a:solidFill>
                  <a:schemeClr val="accent5">
                    <a:lumMod val="50000"/>
                  </a:schemeClr>
                </a:solidFill>
                <a:latin typeface="Times New Roman" panose="02020603050405020304" pitchFamily="18" charset="0"/>
                <a:cs typeface="Times New Roman" panose="02020603050405020304" pitchFamily="18" charset="0"/>
              </a:rPr>
              <a:t>В Е Р АС - Аверс </a:t>
            </a:r>
            <a:r>
              <a:rPr lang="ru-RU" dirty="0" smtClean="0">
                <a:solidFill>
                  <a:schemeClr val="accent5">
                    <a:lumMod val="50000"/>
                  </a:schemeClr>
                </a:solidFill>
                <a:latin typeface="Times New Roman" panose="02020603050405020304" pitchFamily="18" charset="0"/>
                <a:cs typeface="Times New Roman" panose="02020603050405020304" pitchFamily="18" charset="0"/>
              </a:rPr>
              <a:t>- лицевая сторона монеты,</a:t>
            </a:r>
          </a:p>
          <a:p>
            <a:pPr eaLnBrk="1" hangingPunct="1">
              <a:buFont typeface="Wingdings" panose="05000000000000000000" pitchFamily="2" charset="2"/>
              <a:buChar char="v"/>
              <a:defRPr/>
            </a:pPr>
            <a:r>
              <a:rPr lang="ru-RU" b="1" dirty="0" smtClean="0">
                <a:solidFill>
                  <a:schemeClr val="accent5">
                    <a:lumMod val="50000"/>
                  </a:schemeClr>
                </a:solidFill>
                <a:latin typeface="Times New Roman" panose="02020603050405020304" pitchFamily="18" charset="0"/>
                <a:cs typeface="Times New Roman" panose="02020603050405020304" pitchFamily="18" charset="0"/>
              </a:rPr>
              <a:t>ВЕРЕСР - Реверс </a:t>
            </a:r>
            <a:r>
              <a:rPr lang="ru-RU" dirty="0" smtClean="0">
                <a:solidFill>
                  <a:schemeClr val="accent5">
                    <a:lumMod val="50000"/>
                  </a:schemeClr>
                </a:solidFill>
                <a:latin typeface="Times New Roman" panose="02020603050405020304" pitchFamily="18" charset="0"/>
                <a:cs typeface="Times New Roman" panose="02020603050405020304" pitchFamily="18" charset="0"/>
              </a:rPr>
              <a:t>– оборотная сторона монеты,		</a:t>
            </a:r>
          </a:p>
          <a:p>
            <a:pPr eaLnBrk="1" hangingPunct="1">
              <a:buFont typeface="Wingdings" panose="05000000000000000000" pitchFamily="2" charset="2"/>
              <a:buChar char="v"/>
              <a:defRPr/>
            </a:pPr>
            <a:r>
              <a:rPr lang="ru-RU" b="1" dirty="0" smtClean="0">
                <a:solidFill>
                  <a:schemeClr val="accent5">
                    <a:lumMod val="50000"/>
                  </a:schemeClr>
                </a:solidFill>
                <a:latin typeface="Times New Roman" panose="02020603050405020304" pitchFamily="18" charset="0"/>
                <a:cs typeface="Times New Roman" panose="02020603050405020304" pitchFamily="18" charset="0"/>
              </a:rPr>
              <a:t>НЕГЛЕАД - Легенда </a:t>
            </a:r>
            <a:r>
              <a:rPr lang="ru-RU" dirty="0" smtClean="0">
                <a:solidFill>
                  <a:schemeClr val="accent5">
                    <a:lumMod val="50000"/>
                  </a:schemeClr>
                </a:solidFill>
                <a:latin typeface="Times New Roman" panose="02020603050405020304" pitchFamily="18" charset="0"/>
                <a:cs typeface="Times New Roman" panose="02020603050405020304" pitchFamily="18" charset="0"/>
              </a:rPr>
              <a:t>– надпись на монете.</a:t>
            </a:r>
          </a:p>
          <a:p>
            <a:pPr eaLnBrk="1" hangingPunct="1">
              <a:buFont typeface="Wingdings" panose="05000000000000000000" pitchFamily="2" charset="2"/>
              <a:buChar char="v"/>
              <a:defRPr/>
            </a:pPr>
            <a:r>
              <a:rPr lang="ru-RU" b="1" dirty="0" smtClean="0">
                <a:solidFill>
                  <a:schemeClr val="accent5">
                    <a:lumMod val="50000"/>
                  </a:schemeClr>
                </a:solidFill>
                <a:latin typeface="Times New Roman" panose="02020603050405020304" pitchFamily="18" charset="0"/>
                <a:cs typeface="Times New Roman" panose="02020603050405020304" pitchFamily="18" charset="0"/>
              </a:rPr>
              <a:t>РУГТ - Гурт </a:t>
            </a:r>
            <a:r>
              <a:rPr lang="ru-RU" dirty="0" smtClean="0">
                <a:solidFill>
                  <a:schemeClr val="accent5">
                    <a:lumMod val="50000"/>
                  </a:schemeClr>
                </a:solidFill>
                <a:latin typeface="Times New Roman" panose="02020603050405020304" pitchFamily="18" charset="0"/>
                <a:cs typeface="Times New Roman" panose="02020603050405020304" pitchFamily="18" charset="0"/>
              </a:rPr>
              <a:t>- боковая поверхность монеты.</a:t>
            </a:r>
          </a:p>
          <a:p>
            <a:pPr eaLnBrk="1" hangingPunct="1">
              <a:defRPr/>
            </a:pPr>
            <a:endParaRPr lang="ru-RU" dirty="0" smtClean="0"/>
          </a:p>
        </p:txBody>
      </p:sp>
      <p:pic>
        <p:nvPicPr>
          <p:cNvPr id="9220" name="Picture 2"/>
          <p:cNvPicPr>
            <a:picLocks noChangeAspect="1" noChangeArrowheads="1"/>
          </p:cNvPicPr>
          <p:nvPr/>
        </p:nvPicPr>
        <p:blipFill>
          <a:blip r:embed="rId2" cstate="print"/>
          <a:srcRect/>
          <a:stretch>
            <a:fillRect/>
          </a:stretch>
        </p:blipFill>
        <p:spPr bwMode="auto">
          <a:xfrm>
            <a:off x="533400" y="4876800"/>
            <a:ext cx="1981200" cy="1524000"/>
          </a:xfrm>
          <a:prstGeom prst="rect">
            <a:avLst/>
          </a:prstGeom>
          <a:noFill/>
          <a:ln w="9525" algn="ctr">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Заголовок 1"/>
          <p:cNvSpPr>
            <a:spLocks noGrp="1"/>
          </p:cNvSpPr>
          <p:nvPr>
            <p:ph type="title"/>
          </p:nvPr>
        </p:nvSpPr>
        <p:spPr/>
        <p:txBody>
          <a:bodyPr/>
          <a:lstStyle/>
          <a:p>
            <a:pPr eaLnBrk="1" hangingPunct="1"/>
            <a:endParaRPr lang="ru-RU" altLang="ru-RU" smtClean="0"/>
          </a:p>
        </p:txBody>
      </p:sp>
      <p:sp>
        <p:nvSpPr>
          <p:cNvPr id="10243" name="Объект 3"/>
          <p:cNvSpPr>
            <a:spLocks noGrp="1"/>
          </p:cNvSpPr>
          <p:nvPr>
            <p:ph idx="1"/>
          </p:nvPr>
        </p:nvSpPr>
        <p:spPr>
          <a:xfrm>
            <a:off x="914400" y="2438400"/>
            <a:ext cx="7772400" cy="4191000"/>
          </a:xfrm>
        </p:spPr>
        <p:txBody>
          <a:bodyPr/>
          <a:lstStyle/>
          <a:p>
            <a:pPr eaLnBrk="1" hangingPunct="1"/>
            <a:endParaRPr lang="ru-RU" altLang="ru-RU" smtClean="0"/>
          </a:p>
        </p:txBody>
      </p:sp>
      <p:pic>
        <p:nvPicPr>
          <p:cNvPr id="10244" name="Picture 4" descr="C:\Users\андрей\Desktop\Screenshot_20190328-193139_Word.jpg"/>
          <p:cNvPicPr>
            <a:picLocks noChangeAspect="1" noChangeArrowheads="1"/>
          </p:cNvPicPr>
          <p:nvPr/>
        </p:nvPicPr>
        <p:blipFill>
          <a:blip r:embed="rId2" cstate="print"/>
          <a:srcRect/>
          <a:stretch>
            <a:fillRect/>
          </a:stretch>
        </p:blipFill>
        <p:spPr bwMode="auto">
          <a:xfrm>
            <a:off x="0" y="0"/>
            <a:ext cx="9144000" cy="6705600"/>
          </a:xfrm>
          <a:prstGeom prst="rect">
            <a:avLst/>
          </a:prstGeom>
          <a:noFill/>
          <a:ln w="9525">
            <a:noFill/>
            <a:miter lim="800000"/>
            <a:headEnd/>
            <a:tailEnd/>
          </a:ln>
        </p:spPr>
      </p:pic>
      <p:pic>
        <p:nvPicPr>
          <p:cNvPr id="10245" name="Picture 5"/>
          <p:cNvPicPr>
            <a:picLocks noChangeAspect="1" noChangeArrowheads="1"/>
          </p:cNvPicPr>
          <p:nvPr/>
        </p:nvPicPr>
        <p:blipFill>
          <a:blip r:embed="rId3" cstate="print"/>
          <a:srcRect/>
          <a:stretch>
            <a:fillRect/>
          </a:stretch>
        </p:blipFill>
        <p:spPr bwMode="auto">
          <a:xfrm>
            <a:off x="7913688" y="25400"/>
            <a:ext cx="1219200" cy="762000"/>
          </a:xfrm>
          <a:prstGeom prst="rect">
            <a:avLst/>
          </a:prstGeom>
          <a:noFill/>
          <a:ln w="9525" algn="ctr">
            <a:noFill/>
            <a:miter lim="800000"/>
            <a:headEnd/>
            <a:tailEnd/>
          </a:ln>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Проектная работа">
  <a:themeElements>
    <a:clrScheme name="">
      <a:dk1>
        <a:srgbClr val="808080"/>
      </a:dk1>
      <a:lt1>
        <a:srgbClr val="FFFFFF"/>
      </a:lt1>
      <a:dk2>
        <a:srgbClr val="808080"/>
      </a:dk2>
      <a:lt2>
        <a:srgbClr val="CD5B0A"/>
      </a:lt2>
      <a:accent1>
        <a:srgbClr val="E97408"/>
      </a:accent1>
      <a:accent2>
        <a:srgbClr val="FC981D"/>
      </a:accent2>
      <a:accent3>
        <a:srgbClr val="FFFFFF"/>
      </a:accent3>
      <a:accent4>
        <a:srgbClr val="6C6C6C"/>
      </a:accent4>
      <a:accent5>
        <a:srgbClr val="F2BCAA"/>
      </a:accent5>
      <a:accent6>
        <a:srgbClr val="E48919"/>
      </a:accent6>
      <a:hlink>
        <a:srgbClr val="FF9996"/>
      </a:hlink>
      <a:folHlink>
        <a:srgbClr val="D1D1D1"/>
      </a:folHlink>
    </a:clrScheme>
    <a:fontScheme name="powerpoint-template-24">
      <a:majorFont>
        <a:latin typeface="Microsoft Sans Serif"/>
        <a:ea typeface=""/>
        <a:cs typeface=""/>
      </a:majorFont>
      <a:minorFont>
        <a:latin typeface="Microsoft Sans Serif"/>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ru-RU"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ru-RU" sz="2400" b="0" i="0" u="none" strike="noStrike" cap="none" normalizeH="0" baseline="0" smtClean="0">
            <a:ln>
              <a:noFill/>
            </a:ln>
            <a:solidFill>
              <a:schemeClr val="tx1"/>
            </a:solidFill>
            <a:effectLst/>
            <a:latin typeface="Arial" charset="0"/>
          </a:defRPr>
        </a:defPPr>
      </a:lstStyle>
    </a:lnDef>
  </a:objectDefaults>
  <a:extraClrSchemeLst>
    <a:extraClrScheme>
      <a:clrScheme name="powerpoint-template-24 1">
        <a:dk1>
          <a:srgbClr val="4D4D4D"/>
        </a:dk1>
        <a:lt1>
          <a:srgbClr val="FFFFFF"/>
        </a:lt1>
        <a:dk2>
          <a:srgbClr val="4D4D4D"/>
        </a:dk2>
        <a:lt2>
          <a:srgbClr val="CC0000"/>
        </a:lt2>
        <a:accent1>
          <a:srgbClr val="FF9933"/>
        </a:accent1>
        <a:accent2>
          <a:srgbClr val="009900"/>
        </a:accent2>
        <a:accent3>
          <a:srgbClr val="FFFFFF"/>
        </a:accent3>
        <a:accent4>
          <a:srgbClr val="404040"/>
        </a:accent4>
        <a:accent5>
          <a:srgbClr val="FFCAAD"/>
        </a:accent5>
        <a:accent6>
          <a:srgbClr val="008A00"/>
        </a:accent6>
        <a:hlink>
          <a:srgbClr val="3366FF"/>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2">
        <a:dk1>
          <a:srgbClr val="4D4D4D"/>
        </a:dk1>
        <a:lt1>
          <a:srgbClr val="FFFFFF"/>
        </a:lt1>
        <a:dk2>
          <a:srgbClr val="4D4D4D"/>
        </a:dk2>
        <a:lt2>
          <a:srgbClr val="FBB240"/>
        </a:lt2>
        <a:accent1>
          <a:srgbClr val="FFC842"/>
        </a:accent1>
        <a:accent2>
          <a:srgbClr val="FED06E"/>
        </a:accent2>
        <a:accent3>
          <a:srgbClr val="FFFFFF"/>
        </a:accent3>
        <a:accent4>
          <a:srgbClr val="404040"/>
        </a:accent4>
        <a:accent5>
          <a:srgbClr val="FFE0B0"/>
        </a:accent5>
        <a:accent6>
          <a:srgbClr val="E6BC63"/>
        </a:accent6>
        <a:hlink>
          <a:srgbClr val="FDDB91"/>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3">
        <a:dk1>
          <a:srgbClr val="4D4D4D"/>
        </a:dk1>
        <a:lt1>
          <a:srgbClr val="FFFFFF"/>
        </a:lt1>
        <a:dk2>
          <a:srgbClr val="4D4D4D"/>
        </a:dk2>
        <a:lt2>
          <a:srgbClr val="FE564C"/>
        </a:lt2>
        <a:accent1>
          <a:srgbClr val="FFC842"/>
        </a:accent1>
        <a:accent2>
          <a:srgbClr val="FED06E"/>
        </a:accent2>
        <a:accent3>
          <a:srgbClr val="FFFFFF"/>
        </a:accent3>
        <a:accent4>
          <a:srgbClr val="404040"/>
        </a:accent4>
        <a:accent5>
          <a:srgbClr val="FFE0B0"/>
        </a:accent5>
        <a:accent6>
          <a:srgbClr val="E6BC63"/>
        </a:accent6>
        <a:hlink>
          <a:srgbClr val="FDDB91"/>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4">
        <a:dk1>
          <a:srgbClr val="4D4D4D"/>
        </a:dk1>
        <a:lt1>
          <a:srgbClr val="FFFFFF"/>
        </a:lt1>
        <a:dk2>
          <a:srgbClr val="4D4D4D"/>
        </a:dk2>
        <a:lt2>
          <a:srgbClr val="BB2A32"/>
        </a:lt2>
        <a:accent1>
          <a:srgbClr val="FFC842"/>
        </a:accent1>
        <a:accent2>
          <a:srgbClr val="FED06E"/>
        </a:accent2>
        <a:accent3>
          <a:srgbClr val="FFFFFF"/>
        </a:accent3>
        <a:accent4>
          <a:srgbClr val="404040"/>
        </a:accent4>
        <a:accent5>
          <a:srgbClr val="FFE0B0"/>
        </a:accent5>
        <a:accent6>
          <a:srgbClr val="E6BC63"/>
        </a:accent6>
        <a:hlink>
          <a:srgbClr val="FDDB91"/>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5">
        <a:dk1>
          <a:srgbClr val="4D4D4D"/>
        </a:dk1>
        <a:lt1>
          <a:srgbClr val="FFFFFF"/>
        </a:lt1>
        <a:dk2>
          <a:srgbClr val="4D4D4D"/>
        </a:dk2>
        <a:lt2>
          <a:srgbClr val="E84A25"/>
        </a:lt2>
        <a:accent1>
          <a:srgbClr val="ED6A24"/>
        </a:accent1>
        <a:accent2>
          <a:srgbClr val="F99E1C"/>
        </a:accent2>
        <a:accent3>
          <a:srgbClr val="FFFFFF"/>
        </a:accent3>
        <a:accent4>
          <a:srgbClr val="404040"/>
        </a:accent4>
        <a:accent5>
          <a:srgbClr val="F4B9AC"/>
        </a:accent5>
        <a:accent6>
          <a:srgbClr val="E28F18"/>
        </a:accent6>
        <a:hlink>
          <a:srgbClr val="F1B545"/>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6">
        <a:dk1>
          <a:srgbClr val="4D4D4D"/>
        </a:dk1>
        <a:lt1>
          <a:srgbClr val="FFFFFF"/>
        </a:lt1>
        <a:dk2>
          <a:srgbClr val="4D4D4D"/>
        </a:dk2>
        <a:lt2>
          <a:srgbClr val="B92D14"/>
        </a:lt2>
        <a:accent1>
          <a:srgbClr val="D34E13"/>
        </a:accent1>
        <a:accent2>
          <a:srgbClr val="DC9009"/>
        </a:accent2>
        <a:accent3>
          <a:srgbClr val="FFFFFF"/>
        </a:accent3>
        <a:accent4>
          <a:srgbClr val="404040"/>
        </a:accent4>
        <a:accent5>
          <a:srgbClr val="E6B2AA"/>
        </a:accent5>
        <a:accent6>
          <a:srgbClr val="C78207"/>
        </a:accent6>
        <a:hlink>
          <a:srgbClr val="EEC633"/>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7">
        <a:dk1>
          <a:srgbClr val="4D4D4D"/>
        </a:dk1>
        <a:lt1>
          <a:srgbClr val="FFFFFF"/>
        </a:lt1>
        <a:dk2>
          <a:srgbClr val="4D4D4D"/>
        </a:dk2>
        <a:lt2>
          <a:srgbClr val="AE6310"/>
        </a:lt2>
        <a:accent1>
          <a:srgbClr val="E79613"/>
        </a:accent1>
        <a:accent2>
          <a:srgbClr val="E1720D"/>
        </a:accent2>
        <a:accent3>
          <a:srgbClr val="FFFFFF"/>
        </a:accent3>
        <a:accent4>
          <a:srgbClr val="404040"/>
        </a:accent4>
        <a:accent5>
          <a:srgbClr val="F1C9AA"/>
        </a:accent5>
        <a:accent6>
          <a:srgbClr val="CC670B"/>
        </a:accent6>
        <a:hlink>
          <a:srgbClr val="C6470A"/>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8">
        <a:dk1>
          <a:srgbClr val="4D4D4D"/>
        </a:dk1>
        <a:lt1>
          <a:srgbClr val="FFFFFF"/>
        </a:lt1>
        <a:dk2>
          <a:srgbClr val="4D4D4D"/>
        </a:dk2>
        <a:lt2>
          <a:srgbClr val="AF5612"/>
        </a:lt2>
        <a:accent1>
          <a:srgbClr val="CB882F"/>
        </a:accent1>
        <a:accent2>
          <a:srgbClr val="E7C432"/>
        </a:accent2>
        <a:accent3>
          <a:srgbClr val="FFFFFF"/>
        </a:accent3>
        <a:accent4>
          <a:srgbClr val="404040"/>
        </a:accent4>
        <a:accent5>
          <a:srgbClr val="E2C3AD"/>
        </a:accent5>
        <a:accent6>
          <a:srgbClr val="D1B12C"/>
        </a:accent6>
        <a:hlink>
          <a:srgbClr val="EECA34"/>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9">
        <a:dk1>
          <a:srgbClr val="4D4D4D"/>
        </a:dk1>
        <a:lt1>
          <a:srgbClr val="FFFFFF"/>
        </a:lt1>
        <a:dk2>
          <a:srgbClr val="4D4D4D"/>
        </a:dk2>
        <a:lt2>
          <a:srgbClr val="9A5E40"/>
        </a:lt2>
        <a:accent1>
          <a:srgbClr val="AE7750"/>
        </a:accent1>
        <a:accent2>
          <a:srgbClr val="C08D60"/>
        </a:accent2>
        <a:accent3>
          <a:srgbClr val="FFFFFF"/>
        </a:accent3>
        <a:accent4>
          <a:srgbClr val="404040"/>
        </a:accent4>
        <a:accent5>
          <a:srgbClr val="D3BDB3"/>
        </a:accent5>
        <a:accent6>
          <a:srgbClr val="AE7F56"/>
        </a:accent6>
        <a:hlink>
          <a:srgbClr val="CCA471"/>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0">
        <a:dk1>
          <a:srgbClr val="4D4D4D"/>
        </a:dk1>
        <a:lt1>
          <a:srgbClr val="FFFFFF"/>
        </a:lt1>
        <a:dk2>
          <a:srgbClr val="4D4D4D"/>
        </a:dk2>
        <a:lt2>
          <a:srgbClr val="D1BB77"/>
        </a:lt2>
        <a:accent1>
          <a:srgbClr val="DBBA87"/>
        </a:accent1>
        <a:accent2>
          <a:srgbClr val="E0B265"/>
        </a:accent2>
        <a:accent3>
          <a:srgbClr val="FFFFFF"/>
        </a:accent3>
        <a:accent4>
          <a:srgbClr val="404040"/>
        </a:accent4>
        <a:accent5>
          <a:srgbClr val="EAD9C3"/>
        </a:accent5>
        <a:accent6>
          <a:srgbClr val="CBA15B"/>
        </a:accent6>
        <a:hlink>
          <a:srgbClr val="E9C277"/>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1">
        <a:dk1>
          <a:srgbClr val="4D4D4D"/>
        </a:dk1>
        <a:lt1>
          <a:srgbClr val="FFFFFF"/>
        </a:lt1>
        <a:dk2>
          <a:srgbClr val="4D4D4D"/>
        </a:dk2>
        <a:lt2>
          <a:srgbClr val="45762A"/>
        </a:lt2>
        <a:accent1>
          <a:srgbClr val="42934C"/>
        </a:accent1>
        <a:accent2>
          <a:srgbClr val="34B66A"/>
        </a:accent2>
        <a:accent3>
          <a:srgbClr val="FFFFFF"/>
        </a:accent3>
        <a:accent4>
          <a:srgbClr val="404040"/>
        </a:accent4>
        <a:accent5>
          <a:srgbClr val="B0C8B2"/>
        </a:accent5>
        <a:accent6>
          <a:srgbClr val="2EA55F"/>
        </a:accent6>
        <a:hlink>
          <a:srgbClr val="34C8D1"/>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2">
        <a:dk1>
          <a:srgbClr val="4D4D4D"/>
        </a:dk1>
        <a:lt1>
          <a:srgbClr val="FFFFFF"/>
        </a:lt1>
        <a:dk2>
          <a:srgbClr val="4D4D4D"/>
        </a:dk2>
        <a:lt2>
          <a:srgbClr val="45762A"/>
        </a:lt2>
        <a:accent1>
          <a:srgbClr val="42934C"/>
        </a:accent1>
        <a:accent2>
          <a:srgbClr val="34B66A"/>
        </a:accent2>
        <a:accent3>
          <a:srgbClr val="FFFFFF"/>
        </a:accent3>
        <a:accent4>
          <a:srgbClr val="404040"/>
        </a:accent4>
        <a:accent5>
          <a:srgbClr val="B0C8B2"/>
        </a:accent5>
        <a:accent6>
          <a:srgbClr val="2EA55F"/>
        </a:accent6>
        <a:hlink>
          <a:srgbClr val="34C8D1"/>
        </a:hlink>
        <a:folHlink>
          <a:srgbClr val="FFFFFF"/>
        </a:folHlink>
      </a:clrScheme>
      <a:clrMap bg1="lt1" tx1="dk1" bg2="lt2" tx2="dk2" accent1="accent1" accent2="accent2" accent3="accent3" accent4="accent4" accent5="accent5" accent6="accent6" hlink="hlink" folHlink="folHlink"/>
    </a:extraClrScheme>
    <a:extraClrScheme>
      <a:clrScheme name="powerpoint-template-24 13">
        <a:dk1>
          <a:srgbClr val="4D4D4D"/>
        </a:dk1>
        <a:lt1>
          <a:srgbClr val="FFFFFF"/>
        </a:lt1>
        <a:dk2>
          <a:srgbClr val="4D4D4D"/>
        </a:dk2>
        <a:lt2>
          <a:srgbClr val="45762A"/>
        </a:lt2>
        <a:accent1>
          <a:srgbClr val="42934C"/>
        </a:accent1>
        <a:accent2>
          <a:srgbClr val="34B66A"/>
        </a:accent2>
        <a:accent3>
          <a:srgbClr val="FFFFFF"/>
        </a:accent3>
        <a:accent4>
          <a:srgbClr val="404040"/>
        </a:accent4>
        <a:accent5>
          <a:srgbClr val="B0C8B2"/>
        </a:accent5>
        <a:accent6>
          <a:srgbClr val="2EA55F"/>
        </a:accent6>
        <a:hlink>
          <a:srgbClr val="34C8D1"/>
        </a:hlink>
        <a:folHlink>
          <a:srgbClr val="D3D3D3"/>
        </a:folHlink>
      </a:clrScheme>
      <a:clrMap bg1="lt1" tx1="dk1" bg2="lt2" tx2="dk2" accent1="accent1" accent2="accent2" accent3="accent3" accent4="accent4" accent5="accent5" accent6="accent6" hlink="hlink" folHlink="folHlink"/>
    </a:extraClrScheme>
    <a:extraClrScheme>
      <a:clrScheme name="powerpoint-template-24 14">
        <a:dk1>
          <a:srgbClr val="FFFFFF"/>
        </a:dk1>
        <a:lt1>
          <a:srgbClr val="FFFFFF"/>
        </a:lt1>
        <a:dk2>
          <a:srgbClr val="FFFFFF"/>
        </a:dk2>
        <a:lt2>
          <a:srgbClr val="45762A"/>
        </a:lt2>
        <a:accent1>
          <a:srgbClr val="42934C"/>
        </a:accent1>
        <a:accent2>
          <a:srgbClr val="34B66A"/>
        </a:accent2>
        <a:accent3>
          <a:srgbClr val="FFFFFF"/>
        </a:accent3>
        <a:accent4>
          <a:srgbClr val="DADADA"/>
        </a:accent4>
        <a:accent5>
          <a:srgbClr val="B0C8B2"/>
        </a:accent5>
        <a:accent6>
          <a:srgbClr val="2EA55F"/>
        </a:accent6>
        <a:hlink>
          <a:srgbClr val="34C8D1"/>
        </a:hlink>
        <a:folHlink>
          <a:srgbClr val="FFFFFF"/>
        </a:folHlink>
      </a:clrScheme>
      <a:clrMap bg1="lt1" tx1="dk1" bg2="lt2" tx2="dk2" accent1="accent1" accent2="accent2" accent3="accent3" accent4="accent4" accent5="accent5" accent6="accent6" hlink="hlink" folHlink="folHlink"/>
    </a:extraClrScheme>
    <a:extraClrScheme>
      <a:clrScheme name="powerpoint-template-24 15">
        <a:dk1>
          <a:srgbClr val="FFFFFF"/>
        </a:dk1>
        <a:lt1>
          <a:srgbClr val="FFFFFF"/>
        </a:lt1>
        <a:dk2>
          <a:srgbClr val="FFFFFF"/>
        </a:dk2>
        <a:lt2>
          <a:srgbClr val="55A6FE"/>
        </a:lt2>
        <a:accent1>
          <a:srgbClr val="71BBFF"/>
        </a:accent1>
        <a:accent2>
          <a:srgbClr val="74CCFF"/>
        </a:accent2>
        <a:accent3>
          <a:srgbClr val="FFFFFF"/>
        </a:accent3>
        <a:accent4>
          <a:srgbClr val="DADADA"/>
        </a:accent4>
        <a:accent5>
          <a:srgbClr val="BBDAFF"/>
        </a:accent5>
        <a:accent6>
          <a:srgbClr val="68B9E7"/>
        </a:accent6>
        <a:hlink>
          <a:srgbClr val="94D8FF"/>
        </a:hlink>
        <a:folHlink>
          <a:srgbClr val="FFFFFF"/>
        </a:folHlink>
      </a:clrScheme>
      <a:clrMap bg1="lt1" tx1="dk1" bg2="lt2" tx2="dk2" accent1="accent1" accent2="accent2" accent3="accent3" accent4="accent4" accent5="accent5" accent6="accent6" hlink="hlink" folHlink="folHlink"/>
    </a:extraClrScheme>
    <a:extraClrScheme>
      <a:clrScheme name="powerpoint-template-24 16">
        <a:dk1>
          <a:srgbClr val="FFFFFF"/>
        </a:dk1>
        <a:lt1>
          <a:srgbClr val="FFFFFF"/>
        </a:lt1>
        <a:dk2>
          <a:srgbClr val="FFFFFF"/>
        </a:dk2>
        <a:lt2>
          <a:srgbClr val="4BA1FF"/>
        </a:lt2>
        <a:accent1>
          <a:srgbClr val="5DB2FF"/>
        </a:accent1>
        <a:accent2>
          <a:srgbClr val="65C8FF"/>
        </a:accent2>
        <a:accent3>
          <a:srgbClr val="FFFFFF"/>
        </a:accent3>
        <a:accent4>
          <a:srgbClr val="DADADA"/>
        </a:accent4>
        <a:accent5>
          <a:srgbClr val="B6D5FF"/>
        </a:accent5>
        <a:accent6>
          <a:srgbClr val="5BB5E7"/>
        </a:accent6>
        <a:hlink>
          <a:srgbClr val="87E1FF"/>
        </a:hlink>
        <a:folHlink>
          <a:srgbClr val="FFFFF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Проектная работа</Template>
  <TotalTime>1</TotalTime>
  <Words>687</Words>
  <Application>Microsoft Office PowerPoint</Application>
  <PresentationFormat>Экран (4:3)</PresentationFormat>
  <Paragraphs>83</Paragraphs>
  <Slides>16</Slides>
  <Notes>3</Notes>
  <HiddenSlides>0</HiddenSlides>
  <MMClips>0</MMClips>
  <ScaleCrop>false</ScaleCrop>
  <HeadingPairs>
    <vt:vector size="6" baseType="variant">
      <vt:variant>
        <vt:lpstr>Использованные шрифты</vt:lpstr>
      </vt:variant>
      <vt:variant>
        <vt:i4>7</vt:i4>
      </vt:variant>
      <vt:variant>
        <vt:lpstr>Тема</vt:lpstr>
      </vt:variant>
      <vt:variant>
        <vt:i4>1</vt:i4>
      </vt:variant>
      <vt:variant>
        <vt:lpstr>Заголовки слайдов</vt:lpstr>
      </vt:variant>
      <vt:variant>
        <vt:i4>16</vt:i4>
      </vt:variant>
    </vt:vector>
  </HeadingPairs>
  <TitlesOfParts>
    <vt:vector size="24" baseType="lpstr">
      <vt:lpstr>Arial</vt:lpstr>
      <vt:lpstr>Microsoft Sans Serif</vt:lpstr>
      <vt:lpstr>Times New Roman</vt:lpstr>
      <vt:lpstr>Wingdings</vt:lpstr>
      <vt:lpstr>Arabic Typesetting</vt:lpstr>
      <vt:lpstr>Verdana</vt:lpstr>
      <vt:lpstr>굴림</vt:lpstr>
      <vt:lpstr>Проектная работа</vt:lpstr>
      <vt:lpstr>Муниципальное бюджетное общеобразовательное учреждение средняя  общеобразовательная школа № 8 имени Сибирцева А.Н. г.Сургут </vt:lpstr>
      <vt:lpstr>Цель: развитие финансовой грамотности обучающихся начальной школы; повторение и обобщение знаний о деньгах.    </vt:lpstr>
      <vt:lpstr>Слайд 3</vt:lpstr>
      <vt:lpstr>(Деньги) </vt:lpstr>
      <vt:lpstr>Слайд 5</vt:lpstr>
      <vt:lpstr>Слайд 6</vt:lpstr>
      <vt:lpstr>Слайд 7</vt:lpstr>
      <vt:lpstr>Слайд 8</vt:lpstr>
      <vt:lpstr>Слайд 9</vt:lpstr>
      <vt:lpstr>Слайд 10</vt:lpstr>
      <vt:lpstr>Древние деньги</vt:lpstr>
      <vt:lpstr>Слайд 12</vt:lpstr>
      <vt:lpstr>Слайд 13</vt:lpstr>
      <vt:lpstr>Игра «Счастливый билет»</vt:lpstr>
      <vt:lpstr>Слайд 15</vt:lpstr>
      <vt:lpstr>Слайд 16</vt:lpstr>
    </vt:vector>
  </TitlesOfParts>
  <Company>МБОУ СОШ №8 им. Сибирцева А.Н.</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Муниципальное бюджетное общеобразовательное учреждение средняя  общеобразовательная школа № 8 имени Сибирцева А.Н. г.Сургут </dc:title>
  <dc:creator>К-105</dc:creator>
  <cp:lastModifiedBy>К-105</cp:lastModifiedBy>
  <cp:revision>3</cp:revision>
  <dcterms:created xsi:type="dcterms:W3CDTF">2019-05-31T04:44:43Z</dcterms:created>
  <dcterms:modified xsi:type="dcterms:W3CDTF">2019-05-31T04:46:20Z</dcterms:modified>
</cp:coreProperties>
</file>