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90" d="100"/>
          <a:sy n="90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DBE36-D1D4-4C68-AE8C-AFE5A4DF03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819622-0965-4393-B946-799DE0E246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51CF83-59BD-4F68-B605-DE9D25B32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381973-07CA-439D-BD18-D7A9AAB74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21EF44-F9E6-439E-A68F-51EBB2340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0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A43EB3-B549-46FB-8740-D7F84D348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7D0C03-1B55-404D-9C26-8A9CCB63A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5662C5-D12D-4099-B9C1-964A4F691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2D0ECB-058D-4685-B766-C29956A3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F72C9E-3A0C-472D-ACA6-58B0B2409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A1E74C8-8246-4684-AD39-45ACDD6136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4DC4033-5F4A-4DB5-A54B-0D913C436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C5F3F1-5F98-4DF1-96CC-82140C275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F02728-6FCC-4188-996F-4C834CBFE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F16583-B408-4670-8BDA-83B128587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23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394B25-9080-4132-8AC7-BA1E6D993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3A2331-6EE6-4958-92EC-3995D09DC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2CC10C-FFCF-45C7-A844-E28E00B4C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52DDC4-C7E6-48BA-A1E9-E8E2EF866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4FFC85-D53A-46AC-83B0-BE778426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04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83917-9A6D-47C9-823F-025DDB47F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963008-5CED-4C71-A688-ACE4A25C8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7CD973-A315-4012-AD5B-4CD012E1B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37F3DA-6290-4576-BF63-B949234B2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DEC303-242D-406F-BF4E-EB61B495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01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D9923-4A95-409D-B219-2BE5A7924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036A61-F753-41FD-848F-5AC7F460AF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B1DD01-E26C-4524-83A0-CD970423EE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02A676-7B2A-4916-AAB8-670A5CF59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66B8C0-5D52-4D4F-AF25-DC690D99D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B66E76-F9BE-4FC2-A29B-B2ECB15E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725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7DFE86-5519-40AD-9302-3D9761107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45BE87-3EC5-46EC-A9CE-8A362084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071021-090C-4E36-9E2D-B0F776F92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90B9DB-82DE-4B8A-963C-57631ACF5F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03E74D-4A64-4E64-A34F-6F34CE34F4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9BAA55E-EF6F-4E9E-90B7-45B44E706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DA72132-3876-4C2A-873C-CB0237ED4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A441365-CFA4-4BC6-BD5B-744A15DEF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18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593D64-A982-4AFE-AF88-AF3B05862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0449D89-A759-48B2-8B87-FEABA5D32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F015A70-602F-4B03-9E41-9C53593B9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C900C6-007D-4D48-9EE9-A08B528B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23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0EB7D1D-1C65-4EE9-A75A-709A0A43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93A127B-3FB3-4AF2-B251-6B4ADB32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1571C6-6ED7-4317-8BCC-ECEB3D8F0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230521-1E76-42E5-92AD-FA78D35D9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5F0D08-FE21-4A06-8463-DE78372BE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33561E-45B2-4B04-8C3E-8E1AE5481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EDF724-03F8-4893-8441-5CFE7969B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57C1A7-B7A6-4BCD-96BC-D3ADCC8F6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489360-6AC2-418C-8F84-23CA936A9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25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D9CCA-0CBD-4B82-AFB5-8BBEFDD7A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A2BC775-4500-4F99-9957-C939524445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85E6A9-6BC6-4E16-BD75-7A4E663D5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D8E56C-2FAF-4607-A87C-11E89F409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48E1A6-94F9-4DB7-B05F-C45648664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9B114B-B87C-4979-BC16-FFFF5C96C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5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6468D6-C592-4042-B7D1-C09D063A0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3AE6CA-53BB-49D9-9EFD-76F27037E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007BBB-EB01-431F-B727-8C6DF07426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CAE99-F1B9-4600-8F4A-11A23DC6AC03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37D108-46E5-4E3E-9440-178D080EF2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D68AA5-6647-4722-944D-DA473CAE0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BC9EA-BD02-413A-8EE4-EE1107BF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7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C269E-E9AB-4847-8B1F-3224D0B81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56" y="3138311"/>
            <a:ext cx="11001636" cy="112624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Тема: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Лямба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                                  Тема: «Грибы на пенечке»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Тема: «Лесной магазин»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546791-4BF4-47D0-AF36-F184CDAE1E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863" y="185839"/>
            <a:ext cx="4854966" cy="24191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924D4A-7B5C-4FE8-8E11-D0AB7ED633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6223" y="116497"/>
            <a:ext cx="3742661" cy="28925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2F5FFB-941B-4A23-A0EB-A1DABC68B0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8091" y="4264555"/>
            <a:ext cx="4535817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3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C269E-E9AB-4847-8B1F-3224D0B81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713" y="2987749"/>
            <a:ext cx="10792599" cy="54226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Тема: «Сосульки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воображульки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Тема: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игрушки»    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Тема: «Баю, бай, засыпай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ABCA2F-0B47-44FC-B091-B72FA0A1E9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14" y="76550"/>
            <a:ext cx="4511425" cy="278441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350806-451A-406F-BF43-EEC121A4B1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174" y="76550"/>
            <a:ext cx="4851486" cy="278441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13E458-59B6-420F-A491-F0DC914454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943" y="4019107"/>
            <a:ext cx="5703350" cy="322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7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CB58C49-5103-4D25-A4FD-6A968AB048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7" y="365125"/>
            <a:ext cx="4072270" cy="5110642"/>
          </a:xfrm>
          <a:prstGeom prst="rect">
            <a:avLst/>
          </a:prstGeom>
        </p:spPr>
      </p:pic>
      <p:sp>
        <p:nvSpPr>
          <p:cNvPr id="11" name="Заголовок 10">
            <a:extLst>
              <a:ext uri="{FF2B5EF4-FFF2-40B4-BE49-F238E27FC236}">
                <a16:creationId xmlns:a16="http://schemas.microsoft.com/office/drawing/2014/main" id="{D2FC6EDA-B2E9-4A53-9975-E09B5DFAE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12" y="6007395"/>
            <a:ext cx="11132288" cy="616689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Тема: «Новогодние игрушки» »                                   Тема: «Я пеку, пеку, пеку»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136F941-D52C-47DA-A042-1BFE636A8F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219" y="365126"/>
            <a:ext cx="4072270" cy="511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731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                          Тема: «Лямба»                                                       Тема: «Грибы на пенечке»                                                                      Тема: «Лесной магазин»   </vt:lpstr>
      <vt:lpstr>              Тема: «Сосульки – воображульки»                     Тема: «Филимоновские игрушки»                                                           Тема: «Баю, бай, засыпай</vt:lpstr>
      <vt:lpstr>     Тема: «Новогодние игрушки» »                                   Тема: «Я пеку, пеку, пеку»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«Лямба»                                                       Тема: «Грибы на пенечке»                  Тема: «Сороконожка»                                               Тема: «Лесной магазин»</dc:title>
  <dc:creator>HP</dc:creator>
  <cp:lastModifiedBy>HP</cp:lastModifiedBy>
  <cp:revision>6</cp:revision>
  <dcterms:created xsi:type="dcterms:W3CDTF">2019-05-31T06:58:11Z</dcterms:created>
  <dcterms:modified xsi:type="dcterms:W3CDTF">2019-05-31T07:44:49Z</dcterms:modified>
</cp:coreProperties>
</file>