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B8A01-1444-47E9-8DE1-605395F2CB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17A7E0-3E8F-469E-9BFA-33F4C02B5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189EE0-7BB8-47B8-BF86-8797BB99A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1F7734-DE85-4CEC-A2FB-0A9699CF4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EDBCEC-7D7F-46E1-9891-290D7FF38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4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768FC3-B0E5-4A3A-BDED-BAC9DCA27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D673E8-5718-41BC-A7E7-5AF8ADEF1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F6172-3CDD-464D-8D4F-D700BC627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804B38-3B33-4795-A9BA-194E9D83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57650B-BD0C-49C7-87BA-9C4DC51CE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266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569474-CA30-4C8E-AC14-A53BCDA9F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97857D-A2F2-4716-A2FC-1BB4E20FE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6C025A-6F4F-4DBF-A698-F179DBC9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8DBDD-D4A9-4806-844E-4B92C005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455746-ED50-4E01-B907-A06E582A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9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D8962-DD59-4236-A4FF-07FF4048D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C73E98-57F5-4C98-8DA4-B42C43324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6EBB07-7A5F-494D-A002-F0D6F4C6B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CA79E0-B4BA-4131-B067-F95D37E4F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E1566E-CC93-4954-A618-5410F21F9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2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C9B57F-2FF1-45E2-BF6A-8E27EF761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5D053C-233F-4F93-B45C-562F12AA3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7C3D74-0636-475F-B884-EA63AF05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096BFB-9556-449E-864B-B4F7EF38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D0CB8B-CF8E-43E8-A4A5-F9751271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56C64-1084-46B1-9CED-DC9785B85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912143-969C-43EF-ABAC-8E0D030FD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A596EE-0D08-4471-A074-620BC92E2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73F3F7-3E50-4AA0-812D-2A49207E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CEDD44-618A-4A6F-9AB6-E052FC8F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993953-3155-4675-B5AF-8771F358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94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9FCE2-7670-4366-9B88-6B4785A19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103292-05E8-4BF6-B958-2EFC08158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0FCC8C-BF92-435A-BB5A-825FEBEAD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EB29EF-E393-4EA5-88EE-73CBECB763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FC84F0-7057-4553-840B-7BD85847E4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1B5F436-77AC-4FC5-9646-D188E6E1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9C4A8B9-973B-4C3A-8358-999B4E68A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4466520-EDB9-4490-841D-D05EDDBD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21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50E5E-9990-4660-8FFC-230D9FCF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E6BF351-AB38-4892-956E-E68FAB3EE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EB2D23-D25C-43F9-876D-FE0FA072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9B4D727-FB84-461A-9669-4E2FDAB60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5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00960D-D740-405C-8F2A-AC6CCD9CF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2331796-2459-4E3F-8654-9C58D955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2701E2-83FA-4BA1-8D47-53C3DE50F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B06A9-F702-4386-8ECD-DFC88B2CF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B75C85-1C3E-491C-8DA9-6436CEA5A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7FD728-7F1C-4CA6-A84B-B4B773421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DF6EAC-D174-4F71-903C-A5D69114E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030556-13A5-4946-8FCC-18149B1B8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194618-31D0-4FA7-B377-4E089007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6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E1599-008A-4C51-A8D9-A82600A6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11A092D-E8B5-429C-B971-41637B963E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3BF65D-763A-4631-86F0-94CDFCAE1A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D6AA42-AE2D-4510-AB1D-465553E73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36EF17-7CCA-4848-96B0-53AC35F3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000906-6F6F-4110-907C-375310016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0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A3904-C02E-4544-BE95-8081D7BBB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4F61EF-A0F1-4C6F-B7DC-D02549F1F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6332D-5BAA-4056-8C6F-E5BE734530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78F6-971D-422D-9A08-0861BD45CCD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B45C91-61BD-4BFF-B60D-580E344E5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0D5D1C-AA6E-4221-AB9C-84139BFA3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D4E9-FA57-493F-A7F3-EB84048EB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0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7A8B5-6A39-492B-9057-00567C90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44" y="3014134"/>
            <a:ext cx="11300178" cy="1063974"/>
          </a:xfrm>
        </p:spPr>
        <p:txBody>
          <a:bodyPr>
            <a:normAutofit/>
          </a:bodyPr>
          <a:lstStyle/>
          <a:p>
            <a:r>
              <a:rPr lang="ru-RU" dirty="0"/>
              <a:t>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«Наш аквариум»                      Тема: «Жучки на цветочной клумбе»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Тема: «Мышонок моряк»                    Тема: «Чайный сервиз для игрушек»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070D88-E1A5-41BD-8604-6B05A948DE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88" y="189551"/>
            <a:ext cx="4852134" cy="307293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6C9892-5DA2-43CF-B306-3EA3E2A1A7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467" y="189550"/>
            <a:ext cx="5170311" cy="30729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0E0C8F-B78D-45B3-B345-027947FE571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88" y="4078109"/>
            <a:ext cx="4852133" cy="277989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6EC135-2C93-4256-8FA1-81214C5FA9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510" y="4082847"/>
            <a:ext cx="4852133" cy="269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0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7A8B5-6A39-492B-9057-00567C90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44" y="3014134"/>
            <a:ext cx="11300178" cy="1063974"/>
          </a:xfrm>
        </p:spPr>
        <p:txBody>
          <a:bodyPr>
            <a:normAutofit/>
          </a:bodyPr>
          <a:lstStyle/>
          <a:p>
            <a:r>
              <a:rPr lang="ru-RU" dirty="0"/>
              <a:t>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«Совушка – сова»                    Тема: «Веселые снеговики»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Тема: «Ушастые пирамидки»              Тема: «Ушастые пирамидки»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4F9094-B7B5-4F4E-BBD7-93A3BDB871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78" y="449764"/>
            <a:ext cx="4560711" cy="256437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37B96A-47C4-47D6-A03E-F19C2BF247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223" y="418147"/>
            <a:ext cx="4523624" cy="26276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D29C82-F4D9-4DAC-9DB1-F0CEE26F43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33" y="4339124"/>
            <a:ext cx="4143078" cy="25188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1CF486F-E027-4100-A167-132B8F99F31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133" y="4339124"/>
            <a:ext cx="4464756" cy="251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7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7A8B5-6A39-492B-9057-00567C90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21" y="4673601"/>
            <a:ext cx="4526845" cy="106397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«Вот какой у нас арбуз» </a:t>
            </a:r>
            <a:br>
              <a:rPr lang="ru-RU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4ED41A-B4E7-4BE0-A5A5-D1CEDEAF8F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73" y="609600"/>
            <a:ext cx="2950720" cy="38156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5CEE35-D2E7-411C-A026-B623056B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5654" y="2940757"/>
            <a:ext cx="2956816" cy="3420533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67A74E6-4B7D-4F52-8014-B3EEA1186BA2}"/>
              </a:ext>
            </a:extLst>
          </p:cNvPr>
          <p:cNvSpPr/>
          <p:nvPr/>
        </p:nvSpPr>
        <p:spPr>
          <a:xfrm>
            <a:off x="7281771" y="2501669"/>
            <a:ext cx="3020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«Символ года» </a:t>
            </a:r>
          </a:p>
        </p:txBody>
      </p:sp>
    </p:spTree>
    <p:extLst>
      <p:ext uri="{BB962C8B-B14F-4D97-AF65-F5344CB8AC3E}">
        <p14:creationId xmlns:p14="http://schemas.microsoft.com/office/powerpoint/2010/main" val="3480856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          Тема: «Наш аквариум»                      Тема: «Жучки на цветочной клумбе»                 Тема: «Мышонок моряк»                    Тема: «Чайный сервиз для игрушек» </vt:lpstr>
      <vt:lpstr>          Тема: «Совушка – сова»                    Тема: «Веселые снеговики»               Тема: «Ушастые пирамидки»              Тема: «Ушастые пирамидки» </vt:lpstr>
      <vt:lpstr>Тема: «Вот какой у нас арбуз»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«Наш аквариум»                      Тема: «Жучки на цветочной клумбе»                 Тема: «Мышонок моряк»                    Тема: «Чайный сервиз для игрушек»</dc:title>
  <dc:creator>HP</dc:creator>
  <cp:lastModifiedBy>HP</cp:lastModifiedBy>
  <cp:revision>2</cp:revision>
  <dcterms:created xsi:type="dcterms:W3CDTF">2019-05-31T07:46:51Z</dcterms:created>
  <dcterms:modified xsi:type="dcterms:W3CDTF">2019-05-31T07:58:03Z</dcterms:modified>
</cp:coreProperties>
</file>