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9" autoAdjust="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492896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Количество информации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448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Количество информации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это мера уменьшения неопределённости знания при получении информационного сообщения.</a:t>
            </a:r>
          </a:p>
          <a:p>
            <a:pPr marL="0" indent="0" algn="ctr">
              <a:buNone/>
            </a:pPr>
            <a:endParaRPr lang="ru-RU" sz="5400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en-US" sz="5400" b="1" dirty="0" smtClean="0">
                <a:solidFill>
                  <a:srgbClr val="7030A0"/>
                </a:solidFill>
              </a:rPr>
              <a:t>N=2</a:t>
            </a:r>
            <a:r>
              <a:rPr lang="en-US" sz="5400" b="1" baseline="30000" dirty="0" smtClean="0">
                <a:solidFill>
                  <a:srgbClr val="7030A0"/>
                </a:solidFill>
              </a:rPr>
              <a:t>i</a:t>
            </a:r>
            <a:endParaRPr lang="ru-RU" sz="5400" b="1" baseline="30000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количество информационных сообщений,</a:t>
            </a:r>
          </a:p>
          <a:p>
            <a:pPr marL="0" indent="0">
              <a:buNone/>
            </a:pPr>
            <a:r>
              <a:rPr lang="en-US" sz="30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информации</a:t>
            </a:r>
          </a:p>
          <a:p>
            <a:pPr marL="0" indent="0">
              <a:buNone/>
            </a:pP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5400" baseline="30000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3844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12088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Единицы измерения количества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Минимальная единица измерения количества информации – </a:t>
            </a:r>
            <a:r>
              <a:rPr lang="ru-RU" sz="4400" b="1" dirty="0" smtClean="0">
                <a:solidFill>
                  <a:srgbClr val="0070C0"/>
                </a:solidFill>
              </a:rPr>
              <a:t>бит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1 байт = 8 битов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1 Кбайт (килобайт) = 1024 байт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1 Мбайт (мегабайт) = 1024 Кбайт</a:t>
            </a:r>
          </a:p>
          <a:p>
            <a:pPr marL="0" indent="0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1 Гбайт (гигабайт) = 1024 Мбайт</a:t>
            </a:r>
          </a:p>
          <a:p>
            <a:pPr marL="0" indent="0">
              <a:buNone/>
            </a:pP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8037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количество информации в сообщении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endParaRPr lang="ru-RU" sz="6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87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Ic = I*K</a:t>
            </a:r>
            <a:endParaRPr lang="ru-RU" sz="87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6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6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en-US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Ic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количество информации в сообщении,</a:t>
            </a:r>
          </a:p>
          <a:p>
            <a:pPr marL="0" indent="0">
              <a:buNone/>
            </a:pPr>
            <a:r>
              <a:rPr lang="en-US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количество информации, которое несёт один знак,</a:t>
            </a:r>
          </a:p>
          <a:p>
            <a:pPr marL="0" indent="0">
              <a:buNone/>
            </a:pPr>
            <a:r>
              <a:rPr lang="ru-RU" sz="5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количество знаков в сообщении (длина кода)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819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165</TotalTime>
  <Words>103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Количество информации</vt:lpstr>
      <vt:lpstr>Презентация PowerPoint</vt:lpstr>
      <vt:lpstr>Единицы измерения количества информации</vt:lpstr>
      <vt:lpstr>количество информации в сообщении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Количество информации</dc:title>
  <dc:creator>Marino4ka</dc:creator>
  <cp:lastModifiedBy>Marino4ka</cp:lastModifiedBy>
  <cp:revision>11</cp:revision>
  <dcterms:created xsi:type="dcterms:W3CDTF">2018-10-01T09:42:10Z</dcterms:created>
  <dcterms:modified xsi:type="dcterms:W3CDTF">2018-10-01T13:14:43Z</dcterms:modified>
</cp:coreProperties>
</file>