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08344-7377-4904-8089-A1373B50C428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E8097-8022-47D9-B226-3309910160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08344-7377-4904-8089-A1373B50C428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E8097-8022-47D9-B226-3309910160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08344-7377-4904-8089-A1373B50C428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E8097-8022-47D9-B226-3309910160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08344-7377-4904-8089-A1373B50C428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E8097-8022-47D9-B226-3309910160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08344-7377-4904-8089-A1373B50C428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E8097-8022-47D9-B226-3309910160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08344-7377-4904-8089-A1373B50C428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E8097-8022-47D9-B226-3309910160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08344-7377-4904-8089-A1373B50C428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E8097-8022-47D9-B226-3309910160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08344-7377-4904-8089-A1373B50C428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E8097-8022-47D9-B226-3309910160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08344-7377-4904-8089-A1373B50C428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E8097-8022-47D9-B226-3309910160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08344-7377-4904-8089-A1373B50C428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E8097-8022-47D9-B226-3309910160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08344-7377-4904-8089-A1373B50C428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E8097-8022-47D9-B226-3309910160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08344-7377-4904-8089-A1373B50C428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E8097-8022-47D9-B226-33099101608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7%D0%B5%D1%80%D0%B5%D0%BF%D0%B0%D1%85%D0%B8" TargetMode="External"/><Relationship Id="rId2" Type="http://schemas.openxmlformats.org/officeDocument/2006/relationships/hyperlink" Target="http://ru.wikipedia.org/wiki/%D0%92%D0%B0%D1%80%D0%B0%D0%BD%D1%8B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hyperlink" Target="http://ru.wikipedia.org/wiki/%D0%9C%D0%B0%D1%80%D0%B0%D0%B1%D1%8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accent3">
                    <a:lumMod val="75000"/>
                  </a:schemeClr>
                </a:solidFill>
              </a:rPr>
              <a:t>КРОКОДИЛЫ</a:t>
            </a:r>
            <a:endParaRPr lang="ru-RU" sz="96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1267" name="Picture 3" descr="C:\Users\Home\Desktop\american_crocodile_emerging_water.jpg"/>
          <p:cNvPicPr>
            <a:picLocks noChangeAspect="1" noChangeArrowheads="1"/>
          </p:cNvPicPr>
          <p:nvPr/>
        </p:nvPicPr>
        <p:blipFill>
          <a:blip r:embed="rId2" cstate="print"/>
          <a:srcRect b="7749"/>
          <a:stretch>
            <a:fillRect/>
          </a:stretch>
        </p:blipFill>
        <p:spPr bwMode="auto">
          <a:xfrm>
            <a:off x="1475656" y="1628800"/>
            <a:ext cx="6362700" cy="4402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0"/>
            <a:ext cx="83529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 </a:t>
            </a:r>
            <a:r>
              <a:rPr lang="ru-RU" sz="2400" dirty="0" smtClean="0"/>
              <a:t>Крокодилы </a:t>
            </a:r>
            <a:r>
              <a:rPr lang="ru-RU" sz="2400" dirty="0"/>
              <a:t>появились около 250 </a:t>
            </a:r>
            <a:r>
              <a:rPr lang="ru-RU" sz="2400" dirty="0" err="1"/>
              <a:t>млн</a:t>
            </a:r>
            <a:r>
              <a:rPr lang="ru-RU" sz="2400" dirty="0"/>
              <a:t> лет назад  </a:t>
            </a:r>
            <a:r>
              <a:rPr lang="ru-RU" sz="2400" dirty="0" smtClean="0"/>
              <a:t>крокодилы</a:t>
            </a:r>
            <a:r>
              <a:rPr lang="ru-RU" sz="2400" dirty="0"/>
              <a:t> — полуводные хищники, использующие в пищу водных, околоводных и приходящих на водопой животных</a:t>
            </a:r>
            <a:r>
              <a:rPr lang="ru-RU" sz="2400" dirty="0" smtClean="0"/>
              <a:t>.</a:t>
            </a:r>
            <a:r>
              <a:rPr lang="ru-RU" sz="2400" dirty="0" smtClean="0"/>
              <a:t> Охотятся крокодилы преимущественно ночью. Основным компонентом в их диете является рыба, но они также нападают на любую добычу, с которой могут справиться. </a:t>
            </a:r>
          </a:p>
          <a:p>
            <a:pPr algn="just"/>
            <a:endParaRPr lang="ru-RU" sz="2400" dirty="0"/>
          </a:p>
        </p:txBody>
      </p:sp>
      <p:pic>
        <p:nvPicPr>
          <p:cNvPr id="14338" name="Picture 2" descr="C:\Users\Home\Desktop\07d373a7d4ca.jpg"/>
          <p:cNvPicPr>
            <a:picLocks noChangeAspect="1" noChangeArrowheads="1"/>
          </p:cNvPicPr>
          <p:nvPr/>
        </p:nvPicPr>
        <p:blipFill>
          <a:blip r:embed="rId2" cstate="print"/>
          <a:srcRect b="7076"/>
          <a:stretch>
            <a:fillRect/>
          </a:stretch>
        </p:blipFill>
        <p:spPr bwMode="auto">
          <a:xfrm>
            <a:off x="1619672" y="2636912"/>
            <a:ext cx="6096000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260648"/>
            <a:ext cx="8208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Длина большинства крокодилов 2—5,5 м. Их внешность демонстрирует адаптацию к обитанию в водной среде: голова плоская, с длинным рылом; туловище приплюснутое; хвост мощный, сжатый с боков; ноги довольно короткие. На передних конечностях — 5 пальцев, на задних — 4 (нет мизинца), соединённых перепонкой. Глаза с вертикально-щелевидным зрачком расположены на верхней части головы, так что животное может выглядывать из воды, выставляя наружу только ноздри и глаза; ноздри и ушные отверстия под водой закрываются подвижными клапанами.</a:t>
            </a:r>
          </a:p>
        </p:txBody>
      </p:sp>
      <p:pic>
        <p:nvPicPr>
          <p:cNvPr id="15362" name="Picture 2" descr="C:\Users\Home\Desktop\800px-Alligator_in_swamp,_by_Linda_MacPhee-Co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068960"/>
            <a:ext cx="5364088" cy="3789040"/>
          </a:xfrm>
          <a:prstGeom prst="rect">
            <a:avLst/>
          </a:prstGeom>
          <a:noFill/>
        </p:spPr>
      </p:pic>
      <p:pic>
        <p:nvPicPr>
          <p:cNvPr id="15363" name="Picture 3" descr="C:\Users\Home\Desktop\crocodi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3068960"/>
            <a:ext cx="3803915" cy="3789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Крокодилы растут в течение всей жизни благодаря постоянно растущим хрящевым участкам в </a:t>
            </a:r>
            <a:r>
              <a:rPr lang="ru-RU" sz="2400" dirty="0" smtClean="0"/>
              <a:t>костях. </a:t>
            </a:r>
            <a:r>
              <a:rPr lang="ru-RU" sz="2400" dirty="0"/>
              <a:t>Половой зрелости они достигают в возрасте 8—10 лет; живут до 80—100 лет. У взрослых крокодилов естественных врагов нет, но многие животные, особенно 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hlinkClick r:id="rId2" tooltip="Вараны"/>
              </a:rPr>
              <a:t>вараны</a:t>
            </a:r>
            <a:r>
              <a:rPr lang="ru-RU" sz="2400" dirty="0"/>
              <a:t>, </a:t>
            </a:r>
            <a:r>
              <a:rPr lang="ru-RU" sz="2400" u="sng" dirty="0">
                <a:hlinkClick r:id="rId3" tooltip="Черепахи"/>
              </a:rPr>
              <a:t>черепахи</a:t>
            </a:r>
            <a:r>
              <a:rPr lang="ru-RU" sz="2400" dirty="0"/>
              <a:t>, птицы (</a:t>
            </a:r>
            <a:r>
              <a:rPr lang="ru-RU" sz="2400" dirty="0">
                <a:hlinkClick r:id="rId4" tooltip="Марабу"/>
              </a:rPr>
              <a:t>марабу</a:t>
            </a:r>
            <a:r>
              <a:rPr lang="ru-RU" sz="2400" dirty="0"/>
              <a:t>) и гиены, охотно поедают яйца и молодых крокодилов.</a:t>
            </a:r>
          </a:p>
        </p:txBody>
      </p:sp>
      <p:pic>
        <p:nvPicPr>
          <p:cNvPr id="16386" name="Picture 2" descr="C:\Users\Home\Desktop\1259303913_3c4e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2492896"/>
            <a:ext cx="6667500" cy="4365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3529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Самка откладывает яйца в песок на отмели или зарывает в гнездо из грязи и гниющей листвы. Число яиц в кладке колеблется от 20 до 100 в зависимости от размеров самки. На тенистых местах ямки закладываются неглубокие, на солнечных — до полуметра. Яйца засыпаются землёй (вперемешку с листьями и травой</a:t>
            </a:r>
            <a:r>
              <a:rPr lang="ru-RU" dirty="0" smtClean="0"/>
              <a:t>).</a:t>
            </a:r>
            <a:r>
              <a:rPr lang="ru-RU" dirty="0"/>
              <a:t> Самки обычно остаются возле кладки, охраняя яйца от врагов. Все яйца вылупляются одновременно. Температура инкубации влияет на пол: если яйцо хранилось при температуре от 31 до 32 °C, то выводятся самцы, если выше или ниже — то </a:t>
            </a:r>
            <a:r>
              <a:rPr lang="ru-RU" dirty="0" smtClean="0"/>
              <a:t>самки. </a:t>
            </a:r>
            <a:r>
              <a:rPr lang="ru-RU" dirty="0"/>
              <a:t>Молодые крокодилы ещё внутри яиц, ко времени </a:t>
            </a:r>
            <a:r>
              <a:rPr lang="ru-RU" dirty="0" err="1"/>
              <a:t>вылупления</a:t>
            </a:r>
            <a:r>
              <a:rPr lang="ru-RU" dirty="0"/>
              <a:t> издают квакающие звуки, и мать раскапывает кладку, помогает потомству выбраться и переносит их в своей пасти в водоём. </a:t>
            </a:r>
            <a:r>
              <a:rPr lang="ru-RU" dirty="0" smtClean="0"/>
              <a:t>Кроме </a:t>
            </a:r>
            <a:r>
              <a:rPr lang="ru-RU" dirty="0"/>
              <a:t>собственных детёнышей она иногда подбирает и переносит в воду также детёнышей некоторых черепах, откладывающих яйца для безопасности вблизи от кладки крокодила (детёныши черепахи вылупляются одновременно с детёнышами крокодила, но способны самостоятельно добраться до воды).</a:t>
            </a:r>
          </a:p>
        </p:txBody>
      </p:sp>
      <p:pic>
        <p:nvPicPr>
          <p:cNvPr id="17410" name="Picture 2" descr="C:\Users\Home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12366"/>
            <a:ext cx="4067944" cy="2545634"/>
          </a:xfrm>
          <a:prstGeom prst="rect">
            <a:avLst/>
          </a:prstGeom>
          <a:noFill/>
        </p:spPr>
      </p:pic>
      <p:pic>
        <p:nvPicPr>
          <p:cNvPr id="17411" name="Picture 3" descr="C:\Users\Home\Desktop\large_4302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4293096"/>
            <a:ext cx="5076056" cy="256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Home\Desktop\1215977950_image00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15000" cy="3857625"/>
          </a:xfrm>
          <a:prstGeom prst="rect">
            <a:avLst/>
          </a:prstGeom>
          <a:noFill/>
        </p:spPr>
      </p:pic>
      <p:pic>
        <p:nvPicPr>
          <p:cNvPr id="18435" name="Picture 3" descr="C:\Users\Home\Desktop\jumping-crocodile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7999" y="2286000"/>
            <a:ext cx="6096001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Home\Desktop\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53001" cy="3810000"/>
          </a:xfrm>
          <a:prstGeom prst="rect">
            <a:avLst/>
          </a:prstGeom>
          <a:noFill/>
        </p:spPr>
      </p:pic>
      <p:pic>
        <p:nvPicPr>
          <p:cNvPr id="19460" name="Picture 4" descr="C:\Users\Home\Desktop\28XF39b4i0lSr3S4xXE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8325" y="2176463"/>
            <a:ext cx="6035675" cy="4681537"/>
          </a:xfrm>
          <a:prstGeom prst="rect">
            <a:avLst/>
          </a:prstGeom>
          <a:noFill/>
        </p:spPr>
      </p:pic>
      <p:pic>
        <p:nvPicPr>
          <p:cNvPr id="19461" name="Picture 5" descr="C:\Users\Home\Desktop\0a2a3c45ad2b21ff5f40e930c5c095f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32656"/>
            <a:ext cx="8255000" cy="619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86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КРОКОДИЛЫ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КРОКОДИЛЫ</dc:title>
  <dc:creator>RePack by SPecialiST</dc:creator>
  <cp:lastModifiedBy>RePack by SPecialiST</cp:lastModifiedBy>
  <cp:revision>6</cp:revision>
  <dcterms:created xsi:type="dcterms:W3CDTF">2013-12-02T17:04:41Z</dcterms:created>
  <dcterms:modified xsi:type="dcterms:W3CDTF">2013-12-02T17:55:32Z</dcterms:modified>
</cp:coreProperties>
</file>