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14F2-C81D-4F3E-8B4D-7684CA8C3956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459C5-4D5F-45AB-82D1-C7CACCB96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995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E14F2-C81D-4F3E-8B4D-7684CA8C3956}" type="datetimeFigureOut">
              <a:rPr lang="ru-RU" smtClean="0"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459C5-4D5F-45AB-82D1-C7CACCB96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255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smtClean="0">
                <a:ln w="18415" cmpd="sng">
                  <a:solidFill>
                    <a:srgbClr val="FFFFFF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4368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4890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583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153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7651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962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817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957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56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802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749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853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012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4586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Kab.3.5</dc:creator>
  <cp:lastModifiedBy>Kab.3.5</cp:lastModifiedBy>
  <cp:revision>1</cp:revision>
  <dcterms:created xsi:type="dcterms:W3CDTF">2019-05-31T07:33:15Z</dcterms:created>
  <dcterms:modified xsi:type="dcterms:W3CDTF">2019-05-31T07:33:16Z</dcterms:modified>
</cp:coreProperties>
</file>