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87" r:id="rId3"/>
    <p:sldId id="260" r:id="rId4"/>
    <p:sldId id="259" r:id="rId5"/>
    <p:sldId id="284" r:id="rId6"/>
    <p:sldId id="258" r:id="rId7"/>
    <p:sldId id="279" r:id="rId8"/>
    <p:sldId id="261" r:id="rId9"/>
    <p:sldId id="262" r:id="rId10"/>
    <p:sldId id="263" r:id="rId11"/>
    <p:sldId id="280" r:id="rId12"/>
    <p:sldId id="290" r:id="rId13"/>
    <p:sldId id="28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66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g"/><Relationship Id="rId5" Type="http://schemas.openxmlformats.org/officeDocument/2006/relationships/image" Target="../media/image21.jp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laycast.ru/uploads/2016/02/24/1748394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67544" y="332656"/>
            <a:ext cx="8064896" cy="5193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endParaRPr lang="ru-RU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Мастер – класс по лепке из  пластилина в технике </a:t>
            </a:r>
            <a:r>
              <a:rPr lang="ru-RU" sz="4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миллефиори</a:t>
            </a:r>
            <a:endParaRPr lang="ru-RU" sz="4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воспитателя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Ильиной Елены Станиславовны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www.playcast.ru/uploads/2016/02/24/1748394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131840" y="188640"/>
            <a:ext cx="28508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Третий способ</a:t>
            </a:r>
          </a:p>
        </p:txBody>
      </p:sp>
      <p:pic>
        <p:nvPicPr>
          <p:cNvPr id="11" name="Рисунок 10" descr="IMG_20190127_103331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06716" y="764705"/>
            <a:ext cx="2205244" cy="1800200"/>
          </a:xfrm>
          <a:prstGeom prst="rect">
            <a:avLst/>
          </a:prstGeom>
        </p:spPr>
      </p:pic>
      <p:pic>
        <p:nvPicPr>
          <p:cNvPr id="12" name="Рисунок 11" descr="IMG_20190127_103412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5488240" y="640553"/>
            <a:ext cx="1800202" cy="2048506"/>
          </a:xfrm>
          <a:prstGeom prst="rect">
            <a:avLst/>
          </a:prstGeom>
        </p:spPr>
      </p:pic>
      <p:pic>
        <p:nvPicPr>
          <p:cNvPr id="13" name="Рисунок 12" descr="IMG_20190127_103509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44084" y="3789040"/>
            <a:ext cx="2267876" cy="1800200"/>
          </a:xfrm>
          <a:prstGeom prst="rect">
            <a:avLst/>
          </a:prstGeom>
        </p:spPr>
      </p:pic>
      <p:pic>
        <p:nvPicPr>
          <p:cNvPr id="15" name="Рисунок 14" descr="IMG_20190127_103559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5555425" y="3597703"/>
            <a:ext cx="1800200" cy="218287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19672" y="2647044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Подготовить две пластины и «колбаску»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63104" y="2684154"/>
            <a:ext cx="12504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Соединить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48907" y="5903705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Нарезать стекой поперек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086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laycast.ru/uploads/2016/02/24/1748394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43856" y="170784"/>
            <a:ext cx="85766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Вот такие замечательные цветы и бабочка получились у моих воспитанников.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2438376" y="1717084"/>
            <a:ext cx="4267247" cy="42346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www.playcast.ru/uploads/2016/02/24/1748394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detsad-1674782-1540454595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505913" y="3359710"/>
            <a:ext cx="1949650" cy="252027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6227" y="116632"/>
            <a:ext cx="87515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миллефиори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пластилинографии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подходит для: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картин, открыток,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декорирования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стен, украшения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цветочных горшков,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декорирования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тарелок, подносов; обратная или витражная на оргстекле – для наборного полотна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окна - витраж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4952" y="2553278"/>
            <a:ext cx="2420605" cy="310400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1804" y="3518209"/>
            <a:ext cx="2815969" cy="2111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471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laycast.ru/uploads/2016/02/24/1748394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62847" y="797510"/>
            <a:ext cx="705678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</a:p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ВНИМАНИЕ</a:t>
            </a:r>
          </a:p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ТВОРЧЕСКИХ</a:t>
            </a:r>
          </a:p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УСПЕХОВ</a:t>
            </a:r>
          </a:p>
          <a:p>
            <a:pPr algn="ctr">
              <a:lnSpc>
                <a:spcPct val="150000"/>
              </a:lnSpc>
            </a:pP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379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laycast.ru/uploads/2016/02/24/1748394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97768" y="332656"/>
            <a:ext cx="876672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Цель: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Знакомство с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нетрадиционной техникой лепки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миллефиори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lnSpc>
                <a:spcPct val="150000"/>
              </a:lnSpc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дать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понятие «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пластилинография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»;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 освоение новых приемов работы с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пластилином;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 развитие мелкой моторики;</a:t>
            </a:r>
          </a:p>
          <a:p>
            <a:pPr>
              <a:lnSpc>
                <a:spcPct val="15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закрепить умения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передавать форму, цвет, объём с помощью пластилина;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пространственное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мышление,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познавательную активность, интерес и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инициативу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воспитывать художественный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вкус, и творческие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способности.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940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laycast.ru/uploads/2016/02/24/1748394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95536" y="836712"/>
            <a:ext cx="8568952" cy="5174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Инструменты и материалы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создания пластилиновой картины: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картон, </a:t>
            </a:r>
          </a:p>
          <a:p>
            <a:pPr algn="ctr">
              <a:lnSpc>
                <a:spcPct val="150000"/>
              </a:lnSpc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набор пластилина</a:t>
            </a:r>
          </a:p>
          <a:p>
            <a:pPr algn="ctr">
              <a:lnSpc>
                <a:spcPct val="150000"/>
              </a:lnSpc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салфетка для рук</a:t>
            </a:r>
          </a:p>
          <a:p>
            <a:pPr algn="ctr">
              <a:lnSpc>
                <a:spcPct val="150000"/>
              </a:lnSpc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набор стеков, </a:t>
            </a:r>
          </a:p>
          <a:p>
            <a:pPr algn="ctr">
              <a:lnSpc>
                <a:spcPct val="150000"/>
              </a:lnSpc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доска для лепки</a:t>
            </a:r>
            <a:endParaRPr lang="ru-RU" sz="3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993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laycast.ru/uploads/2016/02/24/1748394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97768" y="332656"/>
            <a:ext cx="874846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по организации работы в технике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пластилинография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во избежание деформации картины, в качестве основы следует использовать плотный картон;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предотвратить появление на картоне жирных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пятен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поможет нанесенная на нее клейкая пленка (скотч);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устранить ошибку, допущенную в процессе изображения объекта, можно, если нанести контур рисунка под пленку (скотч);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покрытие пластилиновой картинки бесцветным лаком продлит ее "жизнь".</a:t>
            </a:r>
            <a:endParaRPr lang="ru-RU" sz="24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4008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www.playcast.ru/uploads/2016/02/24/1748394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097" y="3933057"/>
            <a:ext cx="3035201" cy="25202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30888" y="3933057"/>
            <a:ext cx="2828442" cy="23762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7056" y="1747849"/>
            <a:ext cx="2685104" cy="232922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23528" y="116632"/>
            <a:ext cx="869142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из самых действенных способов развития мелкой моторики рук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ребенка.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пальцев рук влияют на развитие моторной функции речи и стимулирует развитие других высших психических функций – мышления, памяти, внимания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6101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playcast.ru/uploads/2016/02/24/1748394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51520" y="188640"/>
            <a:ext cx="87129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Миллефиори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(от итальянского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milli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тысяча и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fiori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цветы) – «тысяча цветов» - старинная техника итальянских стеклодувов, при которой рисунок на стекле формируется по всей длине стеклянного цилиндра.</a:t>
            </a:r>
          </a:p>
        </p:txBody>
      </p:sp>
      <p:pic>
        <p:nvPicPr>
          <p:cNvPr id="3" name="Рисунок 2" descr="da3d7214b7f1f1c84d55fedd16bc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35629" y="2382445"/>
            <a:ext cx="6744749" cy="3540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836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playcast.ru/uploads/2016/02/24/1748394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2204" y="2132856"/>
            <a:ext cx="6039591" cy="380494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55576" y="476672"/>
            <a:ext cx="7560840" cy="1133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принцип и лег в основу работы с пластилином, когда узор создается в пластилиновом цилиндре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www.playcast.ru/uploads/2016/02/24/1748394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987824" y="86104"/>
            <a:ext cx="30139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Первый способ</a:t>
            </a:r>
          </a:p>
        </p:txBody>
      </p:sp>
      <p:pic>
        <p:nvPicPr>
          <p:cNvPr id="3" name="Picture 2" descr="E:\фото миллефиори\DSC0445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670879"/>
            <a:ext cx="2410649" cy="1998039"/>
          </a:xfrm>
          <a:prstGeom prst="rect">
            <a:avLst/>
          </a:prstGeom>
          <a:noFill/>
        </p:spPr>
      </p:pic>
      <p:pic>
        <p:nvPicPr>
          <p:cNvPr id="4" name="Picture 3" descr="E:\фото миллефиори\DSC04453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81843" y="670879"/>
            <a:ext cx="2169528" cy="1998039"/>
          </a:xfrm>
          <a:prstGeom prst="rect">
            <a:avLst/>
          </a:prstGeom>
          <a:noFill/>
        </p:spPr>
      </p:pic>
      <p:pic>
        <p:nvPicPr>
          <p:cNvPr id="5" name="Picture 4" descr="E:\фото миллефиори\DSC0445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146" y="3717032"/>
            <a:ext cx="2527507" cy="2101476"/>
          </a:xfrm>
          <a:prstGeom prst="rect">
            <a:avLst/>
          </a:prstGeom>
          <a:noFill/>
        </p:spPr>
      </p:pic>
      <p:pic>
        <p:nvPicPr>
          <p:cNvPr id="6" name="Picture 5" descr="E:\фото миллефиори\DSC04458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4930" y="3717032"/>
            <a:ext cx="2400802" cy="210147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96537" y="2942321"/>
            <a:ext cx="26986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Раскатать пластилиновые пластины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39114" y="2896154"/>
            <a:ext cx="2255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Соединить вместе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5873496"/>
            <a:ext cx="3656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Свернуть «рулетом» («колбаской»)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67159" y="5906593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Нарезать стекой поперек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3522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www.playcast.ru/uploads/2016/02/24/1748394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275856" y="260648"/>
            <a:ext cx="28514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Второй способ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94247" y="836712"/>
            <a:ext cx="1942049" cy="18960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66818" y="3933057"/>
            <a:ext cx="2013093" cy="176330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431604" y="3793535"/>
            <a:ext cx="1665167" cy="1944216"/>
          </a:xfrm>
          <a:prstGeom prst="rect">
            <a:avLst/>
          </a:prstGeom>
        </p:spPr>
      </p:pic>
      <p:pic>
        <p:nvPicPr>
          <p:cNvPr id="10" name="Рисунок 9" descr="IMG_20190124_074659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66818" y="851715"/>
            <a:ext cx="2013093" cy="192921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40051" y="2780929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Скатать «колбаски»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01256" y="576461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Соединить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860032" y="5764614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Нарезать стекой поперек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2022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569</TotalTime>
  <Words>358</Words>
  <Application>Microsoft Office PowerPoint</Application>
  <PresentationFormat>Экран (4:3)</PresentationFormat>
  <Paragraphs>52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Асус</dc:creator>
  <cp:lastModifiedBy>Асус</cp:lastModifiedBy>
  <cp:revision>105</cp:revision>
  <dcterms:created xsi:type="dcterms:W3CDTF">2019-01-23T11:49:43Z</dcterms:created>
  <dcterms:modified xsi:type="dcterms:W3CDTF">2019-05-31T12:09:43Z</dcterms:modified>
</cp:coreProperties>
</file>