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9CEF8-2CEC-40FB-9BEB-DDB414BD7574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CBB85-F52F-4D0F-B794-B4C1FE43D8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912768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/>
              <a:t>Тема: «Ознакомление детей со свойствами дерева»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Виды детской деятельности: </a:t>
            </a:r>
            <a:r>
              <a:rPr lang="ru-RU" dirty="0"/>
              <a:t>игровая, коммуникативная, познавательно-исследовательская.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dirty="0"/>
              <a:t>закрепить умение узнавать предметы, сделанные из дерева, выделять качества и свойства дерева (твердое, не бьется, не тонет в воде),</a:t>
            </a:r>
          </a:p>
          <a:p>
            <a:pPr lvl="0"/>
            <a:r>
              <a:rPr lang="ru-RU" dirty="0"/>
              <a:t>развивать мыслительные реакции, делать несложные выводы;</a:t>
            </a:r>
          </a:p>
          <a:p>
            <a:pPr lvl="0"/>
            <a:r>
              <a:rPr lang="ru-RU" dirty="0"/>
              <a:t>активизировать и пополнять словарный запас;</a:t>
            </a:r>
          </a:p>
          <a:p>
            <a:pPr lvl="0"/>
            <a:r>
              <a:rPr lang="ru-RU" dirty="0"/>
              <a:t>формировать умение вести диалог с педагогом: слушать и понимать заданный вопрос, понятно отвечать на него, говорить в нормальном темпе;</a:t>
            </a:r>
          </a:p>
          <a:p>
            <a:pPr lvl="0"/>
            <a:r>
              <a:rPr lang="ru-RU" dirty="0"/>
              <a:t>воспитывать дружелюбие, гостеприимство.</a:t>
            </a:r>
          </a:p>
          <a:p>
            <a:r>
              <a:rPr lang="ru-RU" b="1" dirty="0"/>
              <a:t>Методы и приемы: </a:t>
            </a:r>
            <a:r>
              <a:rPr lang="ru-RU" dirty="0"/>
              <a:t>показ, объяснение, эксперимент, сюрпризный момент, вопросы, ответы.</a:t>
            </a:r>
          </a:p>
          <a:p>
            <a:r>
              <a:rPr lang="ru-RU" b="1" dirty="0"/>
              <a:t>Оборудование: </a:t>
            </a:r>
            <a:r>
              <a:rPr lang="ru-RU" dirty="0"/>
              <a:t>деревянные предметы, одна емкость с водой, «волшебный мешочек».</a:t>
            </a:r>
          </a:p>
          <a:p>
            <a:r>
              <a:rPr lang="ru-RU" b="1" dirty="0"/>
              <a:t>Ход занятия:</a:t>
            </a:r>
            <a:endParaRPr lang="ru-RU" dirty="0"/>
          </a:p>
          <a:p>
            <a:r>
              <a:rPr lang="ru-RU" dirty="0"/>
              <a:t>        - Ребята, сегодня к нам пришла в гости матрешка. Матрешка принесла с собой «волшебный мешочек». Хотите посмотреть, что там есть? (Ответ детей: да!)</a:t>
            </a:r>
          </a:p>
          <a:p>
            <a:r>
              <a:rPr lang="ru-RU" dirty="0"/>
              <a:t>        - Я в мешочек посмотрю,</a:t>
            </a:r>
          </a:p>
          <a:p>
            <a:r>
              <a:rPr lang="ru-RU" dirty="0"/>
              <a:t>        Из мешочка достаю…</a:t>
            </a:r>
          </a:p>
          <a:p>
            <a:r>
              <a:rPr lang="ru-RU" dirty="0"/>
              <a:t>        Что я достала, ….? (Ответ ребенка: карандаш).</a:t>
            </a:r>
          </a:p>
          <a:p>
            <a:r>
              <a:rPr lang="ru-RU" dirty="0"/>
              <a:t>        Как ты думаешь, из чего он сделан? (Ответ: из дерева). Правильно, из дерева. </a:t>
            </a:r>
            <a:r>
              <a:rPr lang="ru-RU" dirty="0" err="1"/>
              <a:t>Умничка</a:t>
            </a:r>
            <a:r>
              <a:rPr lang="ru-RU" dirty="0"/>
              <a:t>.</a:t>
            </a:r>
          </a:p>
          <a:p>
            <a:r>
              <a:rPr lang="ru-RU" dirty="0"/>
              <a:t>                Постепенно воспитатель достает из мешочка все вещи и раскладывает их на один стол.</a:t>
            </a:r>
          </a:p>
          <a:p>
            <a:r>
              <a:rPr lang="ru-RU" dirty="0"/>
              <a:t>        - Ребята, посмотрите, на столе разложены предметы. Давайте поможем матрешке назвать цвет, форму, размер).</a:t>
            </a:r>
          </a:p>
          <a:p>
            <a:r>
              <a:rPr lang="ru-RU" dirty="0"/>
              <a:t>        - Ребята, скажите, что делают из дерева? (дети отвечают).</a:t>
            </a:r>
          </a:p>
          <a:p>
            <a:r>
              <a:rPr lang="ru-RU" dirty="0"/>
              <a:t>        - Ребята, возьмите деревянный предмет. Потрогайте. Что можно о них сказать? </a:t>
            </a:r>
          </a:p>
          <a:p>
            <a:r>
              <a:rPr lang="ru-RU" dirty="0"/>
              <a:t>А давайте мы с ними проведем опыты. На столе стоят емкости с водой и лежат (карандаши). Давайте опустим карандаши в воду. Скажите, что с ними случилось? (Вместе с детьми делаем вывод: деревянный карандаш  не тонет. Значит,  дерево легче воды. Ребята, теперь вы многое узнали. </a:t>
            </a:r>
          </a:p>
          <a:p>
            <a:r>
              <a:rPr lang="ru-RU" dirty="0"/>
              <a:t>Расскажите:</a:t>
            </a:r>
          </a:p>
          <a:p>
            <a:pPr lvl="0"/>
            <a:r>
              <a:rPr lang="ru-RU" dirty="0"/>
              <a:t>кто к нам приходил,</a:t>
            </a:r>
          </a:p>
          <a:p>
            <a:pPr lvl="0"/>
            <a:r>
              <a:rPr lang="ru-RU" dirty="0"/>
              <a:t>чем мы сегодня занимались</a:t>
            </a:r>
          </a:p>
          <a:p>
            <a:pPr lvl="0"/>
            <a:r>
              <a:rPr lang="ru-RU" dirty="0"/>
              <a:t> и что нового вы узнали? (Дети отвечают). Молодцы (индивидуально по имени!), вы сегодня многое узнали, теперь и Матрешка много знает. Вам понравилось? Нам пришла пора прощаться. Давайте скажем Матрешке «До свидания»!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Экран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</cp:revision>
  <dcterms:created xsi:type="dcterms:W3CDTF">2019-05-31T03:14:55Z</dcterms:created>
  <dcterms:modified xsi:type="dcterms:W3CDTF">2019-05-31T03:15:42Z</dcterms:modified>
</cp:coreProperties>
</file>