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2FD0-B86E-4A00-B64F-C07C2F308E7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34EC2-638F-4ECA-9233-323F1F83F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2FD0-B86E-4A00-B64F-C07C2F308E7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34EC2-638F-4ECA-9233-323F1F83F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2FD0-B86E-4A00-B64F-C07C2F308E7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34EC2-638F-4ECA-9233-323F1F83F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2FD0-B86E-4A00-B64F-C07C2F308E7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34EC2-638F-4ECA-9233-323F1F83F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2FD0-B86E-4A00-B64F-C07C2F308E7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34EC2-638F-4ECA-9233-323F1F83F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2FD0-B86E-4A00-B64F-C07C2F308E7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34EC2-638F-4ECA-9233-323F1F83F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2FD0-B86E-4A00-B64F-C07C2F308E7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34EC2-638F-4ECA-9233-323F1F83F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2FD0-B86E-4A00-B64F-C07C2F308E7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34EC2-638F-4ECA-9233-323F1F83F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2FD0-B86E-4A00-B64F-C07C2F308E7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34EC2-638F-4ECA-9233-323F1F83F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2FD0-B86E-4A00-B64F-C07C2F308E7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34EC2-638F-4ECA-9233-323F1F83F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2FD0-B86E-4A00-B64F-C07C2F308E7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34EC2-638F-4ECA-9233-323F1F83F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82FD0-B86E-4A00-B64F-C07C2F308E79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34EC2-638F-4ECA-9233-323F1F83F22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0"/>
            <a:ext cx="7920880" cy="5328592"/>
          </a:xfrm>
        </p:spPr>
        <p:txBody>
          <a:bodyPr>
            <a:noAutofit/>
          </a:bodyPr>
          <a:lstStyle/>
          <a:p>
            <a:pPr algn="l"/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НАБЛЮДЕНИЕ ЗА ЛЕТНИМИ ИЗМЕНЕНИЯМИ В ПРИРОДЕ</a:t>
            </a:r>
            <a:endPara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уточнить знания о последовательности летних изменений в природе; развивать умение сравнивать различные периоды лета; формировать умение делать элементарные умозаключения о взаимодействиях и взаимосвязях в природе.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Обратить внимание детей на красоту летней природы, спросить, какие изменения произошли. </a:t>
            </a:r>
            <a:r>
              <a:rPr lang="ru-RU" sz="1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(Увеличилась продолжительность дня, повысилась температура окружающего воздуха, появились насекомые, прилетели птицы, распустились листья.)</a:t>
            </a:r>
            <a:endPara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/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Приметы: 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лето дождливое – зима снежная, морозная; лето сухое, жаркое – зима малоснежная, морозная.</a:t>
            </a:r>
          </a:p>
          <a:p>
            <a:pPr algn="l"/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Поговорки и пословицы: 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«Худо лето, когда солнца нету»; «Лето в холодке сидит, зимой наплачется».</a:t>
            </a:r>
          </a:p>
          <a:p>
            <a:pPr algn="l"/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Стихотворения:</a:t>
            </a:r>
            <a:endPara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ЛЕТО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Отгадай-ка время года: жаркая стоит погода,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Рано солнышко встает, днем и греет, и печет;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Речка манит нас прохладой;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В лес за ягодами надо.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Землянику поспевай, не ленись да собирай;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В поле рожь шумит, как море,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Соловьи поют на зорях,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Травы сочные стоят, косари в луга спешат.</a:t>
            </a:r>
          </a:p>
          <a:p>
            <a:pPr algn="l"/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Загадки:</a:t>
            </a:r>
            <a:endPara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        В этот месяц, что ни год,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Тесен птицам небосвод.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Луг – цветами, грибами –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грибницы.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День быстрее трав растет.</a:t>
            </a:r>
          </a:p>
          <a:p>
            <a:pPr algn="l"/>
            <a:r>
              <a:rPr lang="ru-RU" sz="1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(Июнь.)</a:t>
            </a:r>
            <a:endPara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Еще недавно к нам в окошко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Светила белая лепешка,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А нынче вдруг горят в окошке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Бычка серебряные рожки.</a:t>
            </a:r>
          </a:p>
          <a:p>
            <a:pPr algn="l"/>
            <a:r>
              <a:rPr lang="ru-RU" sz="1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               (Луна и месяц.)</a:t>
            </a:r>
            <a:endPara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Дидактическая игра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«Что лишнее?» (1-й вариант).</a:t>
            </a:r>
            <a:endPara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Цели: развивать слуховое внимание; закреплять знание признаков разных времен года.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 игры. Воспитатель называет четыре признака разных времен года: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 Птицы улетают на юг.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 Расцвели подснежники.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 Пожелтели листья на деревьях.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 Идет уборка урожая.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внимательно слушают, называют лишний признак, объясняют, почему он лишний.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6192688"/>
          </a:xfrm>
        </p:spPr>
        <p:txBody>
          <a:bodyPr>
            <a:normAutofit fontScale="32500" lnSpcReduction="20000"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Подвижная игра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«Солнечные зайчики».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Дети встают на игровой площадке врассыпную рядом с педаго­гом, они — солнечные зайчики. Педагог читает текст: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Солнышко на кухню заглянуло,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Деткам малым солнце улыбнулось.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Словно легкие звонкие мячики,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Полетели, побежали по кухне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Веселые солнечные зайчики.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Они пробежались по чашкам,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 ложкам,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 кастрюлям, тарелкам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 поварешкам.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Вдруг... исчезли, улетели!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Мы догнать их не успели!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После слов педагога «мы догнать их не успели» дети разбега­ются по всей игровой площадке, бегают, прыгают. По сигналу педагога «Солнечные зайчики, домой!» дети бегут обратно к педаго­гу. Когда педагог вновь произнесет «полетели, побежали солнеч­ные зайчики!», игра повторяется.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Примечания. 1. Напомнить детям, что при беге нужно быть внимательными, необходимо уступать место бегущим навстречу, чтобы не столкнуться. 2. Педагог следит, чтобы дети — солнечные зайчики действовали по сигналу. 3. Педагог меняет свое местопо­ложение, куда дети к нему возвращаются.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Дидактическая игра «Что лишнее?» (2-й вариант).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Цели: развивать слуховое внимание; закреплять знание признаков разных времен года.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Ход игры. Воспитатель называет четыре признака погоды разных времен года: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 Идет снег (дети надели шубы).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 Пасмурно (дети взяли зонтики).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 Льет проливной, холодный дождь (дети сидят в группе).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 Светит жаркое солнце (дети надели панамки, шорты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маечки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Дети внимательно слушают, называют лишний признак, объясняют, почему он лишний, и называют, к какому времени года он относится.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Русская народная игра «Мячик кверху».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Цель: развивать умение попадать в мишень.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Ход игры: Играющие встают в круг, водящий идет в середину круга и бросает мяч, говоря: «Мячик кверху!» Играющие в это время стараются как можно дальше отбежать от центра круга. Водящий ловит мяч и кричит: «Стой!» Все должны остановиться, а водящий, не сходя с места, бросает мяч в того, кто стоит ближе к нему. Игрок, в которого попал мяч, становится ведущим.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Труд на участке.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Вместе с детьми навести порядок на участке и возле него. Учить детей планировать свою работу, намечать последовательность действий, подбирать необходимый инструмент, оценивать результаты своего труда.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Office PowerPoint</Application>
  <PresentationFormat>Экран (4:3)</PresentationFormat>
  <Paragraphs>69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Виктория</cp:lastModifiedBy>
  <cp:revision>1</cp:revision>
  <dcterms:created xsi:type="dcterms:W3CDTF">2019-05-31T03:05:00Z</dcterms:created>
  <dcterms:modified xsi:type="dcterms:W3CDTF">2019-05-31T03:06:49Z</dcterms:modified>
</cp:coreProperties>
</file>