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231E1-C455-4C83-8507-14B2F0B703BD}" type="datetimeFigureOut">
              <a:rPr lang="ru-RU" smtClean="0"/>
              <a:t>31.05.2019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F8095-9BA0-4810-8727-6065D49B650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231E1-C455-4C83-8507-14B2F0B703BD}" type="datetimeFigureOut">
              <a:rPr lang="ru-RU" smtClean="0"/>
              <a:t>31.05.2019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F8095-9BA0-4810-8727-6065D49B650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231E1-C455-4C83-8507-14B2F0B703BD}" type="datetimeFigureOut">
              <a:rPr lang="ru-RU" smtClean="0"/>
              <a:t>31.05.2019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F8095-9BA0-4810-8727-6065D49B650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231E1-C455-4C83-8507-14B2F0B703BD}" type="datetimeFigureOut">
              <a:rPr lang="ru-RU" smtClean="0"/>
              <a:t>31.05.2019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F8095-9BA0-4810-8727-6065D49B650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231E1-C455-4C83-8507-14B2F0B703BD}" type="datetimeFigureOut">
              <a:rPr lang="ru-RU" smtClean="0"/>
              <a:t>31.05.2019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F8095-9BA0-4810-8727-6065D49B650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231E1-C455-4C83-8507-14B2F0B703BD}" type="datetimeFigureOut">
              <a:rPr lang="ru-RU" smtClean="0"/>
              <a:t>31.05.2019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F8095-9BA0-4810-8727-6065D49B650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231E1-C455-4C83-8507-14B2F0B703BD}" type="datetimeFigureOut">
              <a:rPr lang="ru-RU" smtClean="0"/>
              <a:t>31.05.2019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F8095-9BA0-4810-8727-6065D49B650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231E1-C455-4C83-8507-14B2F0B703BD}" type="datetimeFigureOut">
              <a:rPr lang="ru-RU" smtClean="0"/>
              <a:t>31.05.2019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F8095-9BA0-4810-8727-6065D49B650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231E1-C455-4C83-8507-14B2F0B703BD}" type="datetimeFigureOut">
              <a:rPr lang="ru-RU" smtClean="0"/>
              <a:t>31.05.2019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F8095-9BA0-4810-8727-6065D49B650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231E1-C455-4C83-8507-14B2F0B703BD}" type="datetimeFigureOut">
              <a:rPr lang="ru-RU" smtClean="0"/>
              <a:t>31.05.2019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F8095-9BA0-4810-8727-6065D49B650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231E1-C455-4C83-8507-14B2F0B703BD}" type="datetimeFigureOut">
              <a:rPr lang="ru-RU" smtClean="0"/>
              <a:t>31.05.2019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F8095-9BA0-4810-8727-6065D49B650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B231E1-C455-4C83-8507-14B2F0B703BD}" type="datetimeFigureOut">
              <a:rPr lang="ru-RU" smtClean="0"/>
              <a:t>31.05.2019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7F8095-9BA0-4810-8727-6065D49B6502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908720"/>
            <a:ext cx="6400800" cy="4730080"/>
          </a:xfrm>
        </p:spPr>
        <p:txBody>
          <a:bodyPr>
            <a:normAutofit fontScale="25000" lnSpcReduction="20000"/>
          </a:bodyPr>
          <a:lstStyle/>
          <a:p>
            <a:r>
              <a:rPr lang="ru-RU" b="1" dirty="0" smtClean="0"/>
              <a:t>Рисование </a:t>
            </a:r>
            <a:endParaRPr lang="ru-RU" dirty="0" smtClean="0"/>
          </a:p>
          <a:p>
            <a:pPr algn="l"/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l"/>
            <a:r>
              <a:rPr lang="ru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Задачи</a:t>
            </a:r>
            <a:endParaRPr lang="ru-RU" sz="4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развивающие:   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Развивать у детей восприятие, воображение, мышление, речь.</a:t>
            </a:r>
          </a:p>
          <a:p>
            <a:pPr algn="l"/>
            <a:r>
              <a:rPr lang="ru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воспитывающие: 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воспитывать желание заниматься.</a:t>
            </a:r>
          </a:p>
          <a:p>
            <a:pPr algn="l"/>
            <a:r>
              <a:rPr lang="ru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обучающие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   закреплять основные цвета, учить действовать с водой, умение рисовать волнистые горизонтальные линии отвечать на вопросы воспитателя.</a:t>
            </a:r>
          </a:p>
          <a:p>
            <a:pPr algn="l"/>
            <a:r>
              <a:rPr lang="ru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Словарная работа: 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кораблик, дорожка, ручеек, много</a:t>
            </a:r>
            <a:r>
              <a:rPr lang="ru-RU" sz="4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4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Методы  и приемы:   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игровой – создание игровой ситуации;</a:t>
            </a:r>
          </a:p>
          <a:p>
            <a:pPr algn="l"/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словесный – беседа, вопрос – ответ;</a:t>
            </a:r>
          </a:p>
          <a:p>
            <a:pPr algn="l"/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практический – выполнение  действий с предметами, </a:t>
            </a:r>
          </a:p>
          <a:p>
            <a:pPr algn="l"/>
            <a:r>
              <a:rPr lang="ru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Наглядные средства обучения:</a:t>
            </a:r>
            <a:endParaRPr lang="ru-RU" sz="4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Демонстрационный -  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цветные кораблики, таз с водой, маленькие бумажки.</a:t>
            </a:r>
          </a:p>
          <a:p>
            <a:pPr algn="l"/>
            <a:r>
              <a:rPr lang="ru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Раздаточный – 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кораблики, альбомные листы, гуашь, карандаши,  салфетки. </a:t>
            </a:r>
          </a:p>
          <a:p>
            <a:pPr algn="l"/>
            <a:r>
              <a:rPr lang="ru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Структура  НОД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 1.ч.вводная – 3 мин; 2.ч. основная – 5 мин; 3. заключительная – 2 мин.</a:t>
            </a:r>
          </a:p>
          <a:p>
            <a:pPr algn="l"/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l"/>
            <a:r>
              <a:rPr lang="ru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sz="4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Ход </a:t>
            </a:r>
            <a:r>
              <a:rPr lang="ru-RU" sz="44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НОДа</a:t>
            </a:r>
            <a:r>
              <a:rPr lang="ru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4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Я:</a:t>
            </a:r>
          </a:p>
          <a:p>
            <a:pPr algn="l"/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Ребята сегодня в гости к нам пришел кораблик. Поможем ему (найти ручеек)?</a:t>
            </a:r>
          </a:p>
          <a:p>
            <a:pPr algn="l"/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Дети хором отвечают:  - «Да!».</a:t>
            </a:r>
          </a:p>
          <a:p>
            <a:pPr algn="l"/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Я:</a:t>
            </a:r>
          </a:p>
          <a:p>
            <a:pPr algn="l"/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 сейчас  нашим  корабликам выберем цвета парусов?</a:t>
            </a:r>
          </a:p>
          <a:p>
            <a:pPr algn="l"/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Дети: -Да.</a:t>
            </a:r>
          </a:p>
          <a:p>
            <a:pPr algn="l"/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l"/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Мы с детьми подходим к столу. Я  отмечаю:</a:t>
            </a:r>
          </a:p>
          <a:p>
            <a:pPr algn="l"/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Смотрите, кораблики (корабли – синий, красный, зеленый, желтый.) </a:t>
            </a:r>
          </a:p>
          <a:p>
            <a:pPr algn="l"/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Ребята давайте поставим ваши кораблики на пристани.</a:t>
            </a:r>
          </a:p>
          <a:p>
            <a:pPr algn="l"/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Хвалю детей:</a:t>
            </a:r>
          </a:p>
          <a:p>
            <a:pPr algn="l"/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Молодцы, ребята, вот и стоят корабли каждый в своей пристани (закрепляю основные цвета).</a:t>
            </a:r>
          </a:p>
          <a:p>
            <a:pPr algn="l"/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l"/>
            <a:endParaRPr lang="ru-RU" sz="4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505475"/>
          </a:xfrm>
        </p:spPr>
        <p:txBody>
          <a:bodyPr>
            <a:normAutofit fontScale="47500" lnSpcReduction="20000"/>
          </a:bodyPr>
          <a:lstStyle/>
          <a:p>
            <a:endParaRPr lang="ru-RU" dirty="0"/>
          </a:p>
          <a:p>
            <a:r>
              <a:rPr lang="ru-RU" dirty="0"/>
              <a:t>                                 Дыхательная гимнастика «Ветер»</a:t>
            </a:r>
          </a:p>
          <a:p>
            <a:r>
              <a:rPr lang="ru-RU" dirty="0"/>
              <a:t> </a:t>
            </a:r>
          </a:p>
          <a:p>
            <a:r>
              <a:rPr lang="ru-RU" dirty="0"/>
              <a:t>Дети стают вокруг  стола, на котором стоит таз, и дуют на таз с корабликами.</a:t>
            </a:r>
          </a:p>
          <a:p>
            <a:r>
              <a:rPr lang="ru-RU" dirty="0"/>
              <a:t>Предлагаю пройти за свои места.</a:t>
            </a:r>
          </a:p>
          <a:p>
            <a:r>
              <a:rPr lang="ru-RU" dirty="0"/>
              <a:t>Затем я обращаю внимание детей:</a:t>
            </a:r>
          </a:p>
          <a:p>
            <a:r>
              <a:rPr lang="ru-RU" dirty="0"/>
              <a:t>- Смотрите, кажется на нашем пути ручеек, но как же нам его преодолеть, я предлагаю его перепрыгнуть. ( показываю движение прыжка: руки сгибаем в локтях движение руками вперед – назад, толчок и прыжок на носочки)</a:t>
            </a:r>
          </a:p>
          <a:p>
            <a:r>
              <a:rPr lang="ru-RU" dirty="0"/>
              <a:t> П/и «Через ручеек».</a:t>
            </a:r>
          </a:p>
          <a:p>
            <a:r>
              <a:rPr lang="ru-RU" dirty="0"/>
              <a:t> </a:t>
            </a:r>
          </a:p>
          <a:p>
            <a:r>
              <a:rPr lang="ru-RU" dirty="0"/>
              <a:t>-. Давайте нарисуем для наших корабликов ручейки. Предлагаю детям пройти к своим рабочим местам, дети рассаживаются.</a:t>
            </a:r>
          </a:p>
          <a:p>
            <a:r>
              <a:rPr lang="ru-RU" dirty="0"/>
              <a:t>- Ребята,  сейчас мы с вами будем рисовать ручейки  (закрепляем приемы рисования пальчиком на воздухе, проводим волнистую линию).</a:t>
            </a:r>
          </a:p>
          <a:p>
            <a:r>
              <a:rPr lang="ru-RU" dirty="0"/>
              <a:t>Дети приступают к работе (помогаю затрудняющимся). </a:t>
            </a:r>
          </a:p>
          <a:p>
            <a:r>
              <a:rPr lang="ru-RU" dirty="0"/>
              <a:t>Закончив работу:</a:t>
            </a:r>
          </a:p>
          <a:p>
            <a:r>
              <a:rPr lang="ru-RU" dirty="0"/>
              <a:t> </a:t>
            </a:r>
          </a:p>
          <a:p>
            <a:r>
              <a:rPr lang="ru-RU" dirty="0"/>
              <a:t>- Вот мы и помогли кораблику, теперь у каждого есть свой ручеек.</a:t>
            </a:r>
          </a:p>
          <a:p>
            <a:r>
              <a:rPr lang="ru-RU" dirty="0"/>
              <a:t>Ребята, скажите, что интересного мы узнали сегодня на нашем занятии? Ответы детей ( кораблики умеют плавать, воды бывает много). Дожидаюсь ответов детей, хвалю.</a:t>
            </a:r>
          </a:p>
          <a:p>
            <a:r>
              <a:rPr lang="ru-RU" dirty="0"/>
              <a:t> 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</Words>
  <Application>Microsoft Office PowerPoint</Application>
  <PresentationFormat>Экран (4:3)</PresentationFormat>
  <Paragraphs>47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Слайд 1</vt:lpstr>
      <vt:lpstr>Слайд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Виктория</dc:creator>
  <cp:lastModifiedBy>Виктория</cp:lastModifiedBy>
  <cp:revision>1</cp:revision>
  <dcterms:created xsi:type="dcterms:W3CDTF">2019-05-31T03:12:11Z</dcterms:created>
  <dcterms:modified xsi:type="dcterms:W3CDTF">2019-05-31T03:13:13Z</dcterms:modified>
</cp:coreProperties>
</file>