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5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E3A99D-17DA-4AB9-A248-E8531C301449}" type="datetimeFigureOut">
              <a:rPr lang="ru-RU" smtClean="0"/>
              <a:pPr/>
              <a:t>31.05.2019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8C2A25-4498-46D6-8AEC-F545AA815C1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- Ребята, прочитайте и отгадайте загадку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8C2A25-4498-46D6-8AEC-F545AA815C1D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- Ребята, в тексте вам встретились незнакомые слова, узнаем их значение.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8C2A25-4498-46D6-8AEC-F545AA815C1D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- Правильно, это лес! 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- Кто из вас бывал в лесу? Можете назвать, какие растения вы там видели? Каких лесных зверей и птиц вы знаете?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Лес  - удивительное место: дом для многих животных, гостеприимный хозяин, готовый поделиться с нами своими дарами.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8C2A25-4498-46D6-8AEC-F545AA815C1D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Сегодня мы познакомимся с автором, который написал очень много произведений о природе и животных, в том числе и истории, связанные с лесными обитателями.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Имя писателя – Михаил Михайлович Пришвин.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8C2A25-4498-46D6-8AEC-F545AA815C1D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Взгляните на обложки изданных книг Михаила Пришвина. Это лишь малая часть его произведений!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Читали ли вы эти рассказы?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8C2A25-4498-46D6-8AEC-F545AA815C1D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- Сегодня на уроке мы будем читать произведение «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Лисичкин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хлеб».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Интересное название? Можете предположить, о чем будет эта история?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8C2A25-4498-46D6-8AEC-F545AA815C1D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Какие лесные дары принес дедушка? Перечислите, что запомнили.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- Посмотрите, как выглядят «дары леса». Думаю, что многие из них вы видели.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8C2A25-4498-46D6-8AEC-F545AA815C1D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- Как дедушка называет тетерева? Взгляните на фото птицы.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8C2A25-4498-46D6-8AEC-F545AA815C1D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- Посмотрите, как выглядит рябчик. Как вы думаете, почему эту птицу так назвали?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8C2A25-4498-46D6-8AEC-F545AA815C1D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- Скажите, что интересного вы узнали о сосновой смоле?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Кто-нибудь может нам объяснить, как деревья лечатся смолой?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8C2A25-4498-46D6-8AEC-F545AA815C1D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9CD8289E-48AC-470E-968C-DA0C9B194537}" type="datetimeFigureOut">
              <a:rPr lang="ru-RU" smtClean="0"/>
              <a:pPr/>
              <a:t>31.05.2019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C4BC2CD5-71C2-4E0D-B946-0C25DCB426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CD8289E-48AC-470E-968C-DA0C9B194537}" type="datetimeFigureOut">
              <a:rPr lang="ru-RU" smtClean="0"/>
              <a:pPr/>
              <a:t>31.05.2019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4BC2CD5-71C2-4E0D-B946-0C25DCB426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CD8289E-48AC-470E-968C-DA0C9B194537}" type="datetimeFigureOut">
              <a:rPr lang="ru-RU" smtClean="0"/>
              <a:pPr/>
              <a:t>31.05.2019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4BC2CD5-71C2-4E0D-B946-0C25DCB426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CD8289E-48AC-470E-968C-DA0C9B194537}" type="datetimeFigureOut">
              <a:rPr lang="ru-RU" smtClean="0"/>
              <a:pPr/>
              <a:t>31.05.2019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4BC2CD5-71C2-4E0D-B946-0C25DCB4265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CD8289E-48AC-470E-968C-DA0C9B194537}" type="datetimeFigureOut">
              <a:rPr lang="ru-RU" smtClean="0"/>
              <a:pPr/>
              <a:t>31.05.2019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4BC2CD5-71C2-4E0D-B946-0C25DCB4265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CD8289E-48AC-470E-968C-DA0C9B194537}" type="datetimeFigureOut">
              <a:rPr lang="ru-RU" smtClean="0"/>
              <a:pPr/>
              <a:t>31.05.2019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4BC2CD5-71C2-4E0D-B946-0C25DCB4265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CD8289E-48AC-470E-968C-DA0C9B194537}" type="datetimeFigureOut">
              <a:rPr lang="ru-RU" smtClean="0"/>
              <a:pPr/>
              <a:t>31.05.2019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4BC2CD5-71C2-4E0D-B946-0C25DCB426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CD8289E-48AC-470E-968C-DA0C9B194537}" type="datetimeFigureOut">
              <a:rPr lang="ru-RU" smtClean="0"/>
              <a:pPr/>
              <a:t>31.05.2019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4BC2CD5-71C2-4E0D-B946-0C25DCB4265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CD8289E-48AC-470E-968C-DA0C9B194537}" type="datetimeFigureOut">
              <a:rPr lang="ru-RU" smtClean="0"/>
              <a:pPr/>
              <a:t>31.05.2019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4BC2CD5-71C2-4E0D-B946-0C25DCB426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9CD8289E-48AC-470E-968C-DA0C9B194537}" type="datetimeFigureOut">
              <a:rPr lang="ru-RU" smtClean="0"/>
              <a:pPr/>
              <a:t>31.05.2019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4BC2CD5-71C2-4E0D-B946-0C25DCB426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9CD8289E-48AC-470E-968C-DA0C9B194537}" type="datetimeFigureOut">
              <a:rPr lang="ru-RU" smtClean="0"/>
              <a:pPr/>
              <a:t>31.05.2019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C4BC2CD5-71C2-4E0D-B946-0C25DCB4265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9CD8289E-48AC-470E-968C-DA0C9B194537}" type="datetimeFigureOut">
              <a:rPr lang="ru-RU" smtClean="0"/>
              <a:pPr/>
              <a:t>31.05.2019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C4BC2CD5-71C2-4E0D-B946-0C25DCB4265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6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Урок литературного слушания</a:t>
            </a:r>
            <a:br>
              <a:rPr lang="ru-RU" dirty="0" smtClean="0"/>
            </a:br>
            <a:r>
              <a:rPr lang="ru-RU" dirty="0" smtClean="0"/>
              <a:t>М.М.Пришвин </a:t>
            </a:r>
            <a:br>
              <a:rPr lang="ru-RU" dirty="0" smtClean="0"/>
            </a:br>
            <a:r>
              <a:rPr lang="ru-RU" dirty="0" smtClean="0"/>
              <a:t>«</a:t>
            </a:r>
            <a:r>
              <a:rPr lang="ru-RU" dirty="0" err="1" smtClean="0"/>
              <a:t>Лисичкин</a:t>
            </a:r>
            <a:r>
              <a:rPr lang="ru-RU" dirty="0" smtClean="0"/>
              <a:t> хлеб»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14348" y="3857628"/>
            <a:ext cx="7772400" cy="1199704"/>
          </a:xfrm>
        </p:spPr>
        <p:txBody>
          <a:bodyPr>
            <a:normAutofit/>
          </a:bodyPr>
          <a:lstStyle/>
          <a:p>
            <a:r>
              <a:rPr lang="ru-RU" sz="1800" dirty="0" smtClean="0"/>
              <a:t>Учитель: Куценко Я.О.</a:t>
            </a:r>
          </a:p>
          <a:p>
            <a:r>
              <a:rPr lang="ru-RU" sz="1800" dirty="0" smtClean="0"/>
              <a:t>ГБОУ Гимназия № 295 </a:t>
            </a:r>
          </a:p>
          <a:p>
            <a:r>
              <a:rPr lang="ru-RU" sz="1800" dirty="0" smtClean="0"/>
              <a:t>Фрунзенского р-на С.-Петербурга</a:t>
            </a:r>
            <a:endParaRPr lang="ru-RU" sz="18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Рябчик</a:t>
            </a:r>
            <a:endParaRPr lang="ru-RU" dirty="0"/>
          </a:p>
        </p:txBody>
      </p:sp>
      <p:pic>
        <p:nvPicPr>
          <p:cNvPr id="4" name="Содержимое 3" descr="http://komotoz.ru/photo/zhivotnye/images/ryabchik/ryabchik_05.jpg"/>
          <p:cNvPicPr>
            <a:picLocks noGrp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1285852" y="1214422"/>
            <a:ext cx="7072362" cy="464347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Сосновая смола</a:t>
            </a:r>
            <a:endParaRPr lang="ru-RU" dirty="0"/>
          </a:p>
        </p:txBody>
      </p:sp>
      <p:pic>
        <p:nvPicPr>
          <p:cNvPr id="9" name="Содержимое 8" descr="сосновая смола1.jpg"/>
          <p:cNvPicPr>
            <a:picLocks noGrp="1" noChangeAspect="1"/>
          </p:cNvPicPr>
          <p:nvPr>
            <p:ph sz="quarter" idx="2"/>
          </p:nvPr>
        </p:nvPicPr>
        <p:blipFill>
          <a:blip r:embed="rId3" cstate="screen"/>
          <a:stretch>
            <a:fillRect/>
          </a:stretch>
        </p:blipFill>
        <p:spPr>
          <a:xfrm>
            <a:off x="457200" y="2069303"/>
            <a:ext cx="4040188" cy="2692407"/>
          </a:xfrm>
        </p:spPr>
      </p:pic>
      <p:pic>
        <p:nvPicPr>
          <p:cNvPr id="10" name="Содержимое 9" descr="смола.jpg"/>
          <p:cNvPicPr>
            <a:picLocks noGrp="1" noChangeAspect="1"/>
          </p:cNvPicPr>
          <p:nvPr>
            <p:ph sz="quarter" idx="4"/>
          </p:nvPr>
        </p:nvPicPr>
        <p:blipFill>
          <a:blip r:embed="rId4" cstate="screen"/>
          <a:stretch>
            <a:fillRect/>
          </a:stretch>
        </p:blipFill>
        <p:spPr>
          <a:xfrm>
            <a:off x="4645025" y="2131347"/>
            <a:ext cx="4041775" cy="2568318"/>
          </a:xfr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914400" y="1500174"/>
            <a:ext cx="8229600" cy="4525963"/>
          </a:xfrm>
        </p:spPr>
        <p:txBody>
          <a:bodyPr>
            <a:normAutofit/>
          </a:bodyPr>
          <a:lstStyle/>
          <a:p>
            <a:r>
              <a:rPr lang="ru-RU" sz="4400" dirty="0" err="1" smtClean="0"/>
              <a:t>Копуля</a:t>
            </a:r>
            <a:endParaRPr lang="ru-RU" sz="4400" dirty="0" smtClean="0"/>
          </a:p>
          <a:p>
            <a:r>
              <a:rPr lang="ru-RU" sz="4400" dirty="0" smtClean="0"/>
              <a:t>Дочиста</a:t>
            </a:r>
          </a:p>
          <a:p>
            <a:r>
              <a:rPr lang="ru-RU" sz="4400" dirty="0" smtClean="0"/>
              <a:t>Обомлела </a:t>
            </a:r>
          </a:p>
          <a:p>
            <a:r>
              <a:rPr lang="ru-RU" sz="4400" dirty="0" smtClean="0"/>
              <a:t>Добыча </a:t>
            </a:r>
            <a:endParaRPr lang="ru-RU" sz="44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5400" dirty="0" smtClean="0"/>
              <a:t>Словарная работа</a:t>
            </a:r>
            <a:endParaRPr lang="ru-RU" sz="5400" dirty="0"/>
          </a:p>
        </p:txBody>
      </p:sp>
      <p:pic>
        <p:nvPicPr>
          <p:cNvPr id="27650" name="Picture 2" descr="https://i.pinimg.com/236x/f2/bc/a9/f2bca948c96ebf03824296beb420f1fa--bir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72264" y="3495674"/>
            <a:ext cx="2247900" cy="336232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спасибо за урок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85852" y="642918"/>
            <a:ext cx="7056992" cy="5292744"/>
          </a:xfr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2143116"/>
            <a:ext cx="82296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800" b="1" dirty="0"/>
              <a:t>Богатырь стоит богат, угощает всех ребят.</a:t>
            </a:r>
            <a:endParaRPr lang="ru-RU" sz="2800" dirty="0"/>
          </a:p>
          <a:p>
            <a:pPr>
              <a:buNone/>
            </a:pPr>
            <a:r>
              <a:rPr lang="ru-RU" sz="2800" b="1" dirty="0"/>
              <a:t>Ваню – земляникой, Таню – костяникой,</a:t>
            </a:r>
            <a:endParaRPr lang="ru-RU" sz="2800" dirty="0"/>
          </a:p>
          <a:p>
            <a:pPr>
              <a:buNone/>
            </a:pPr>
            <a:r>
              <a:rPr lang="ru-RU" sz="2800" b="1" dirty="0"/>
              <a:t>Машеньку – орешком, Петю – сыроежкой,</a:t>
            </a:r>
            <a:endParaRPr lang="ru-RU" sz="2800" dirty="0"/>
          </a:p>
          <a:p>
            <a:pPr>
              <a:buNone/>
            </a:pPr>
            <a:r>
              <a:rPr lang="ru-RU" sz="2800" b="1" dirty="0"/>
              <a:t>Катеньку – малинкой, Васю – хворостинкой</a:t>
            </a:r>
            <a:r>
              <a:rPr lang="ru-RU" sz="2800" dirty="0"/>
              <a:t>!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dirty="0" smtClean="0"/>
              <a:t>Отгадайте загадку</a:t>
            </a:r>
            <a:endParaRPr lang="ru-RU" sz="36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8662" y="5429264"/>
            <a:ext cx="7481776" cy="457200"/>
          </a:xfrm>
        </p:spPr>
        <p:txBody>
          <a:bodyPr/>
          <a:lstStyle/>
          <a:p>
            <a:pPr algn="ctr"/>
            <a:r>
              <a:rPr lang="ru-RU" sz="3600" b="1" dirty="0" smtClean="0"/>
              <a:t>ЛЕС</a:t>
            </a:r>
            <a:endParaRPr lang="ru-RU" sz="3600" b="1" dirty="0"/>
          </a:p>
        </p:txBody>
      </p:sp>
      <p:pic>
        <p:nvPicPr>
          <p:cNvPr id="5" name="Содержимое 4" descr="картинка лес.jpg"/>
          <p:cNvPicPr>
            <a:picLocks noGrp="1" noChangeAspect="1"/>
          </p:cNvPicPr>
          <p:nvPr>
            <p:ph sz="half" idx="1"/>
          </p:nvPr>
        </p:nvPicPr>
        <p:blipFill>
          <a:blip r:embed="rId3" cstate="screen"/>
          <a:stretch>
            <a:fillRect/>
          </a:stretch>
        </p:blipFill>
        <p:spPr>
          <a:xfrm>
            <a:off x="714348" y="285728"/>
            <a:ext cx="7904499" cy="4940312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8662" y="5000636"/>
            <a:ext cx="7481776" cy="457200"/>
          </a:xfrm>
        </p:spPr>
        <p:txBody>
          <a:bodyPr/>
          <a:lstStyle/>
          <a:p>
            <a:pPr algn="ctr"/>
            <a:r>
              <a:rPr lang="ru-RU" sz="3600" dirty="0" smtClean="0"/>
              <a:t>Михаил Михайлович </a:t>
            </a:r>
            <a:br>
              <a:rPr lang="ru-RU" sz="3600" dirty="0" smtClean="0"/>
            </a:br>
            <a:r>
              <a:rPr lang="ru-RU" sz="3600" dirty="0" smtClean="0"/>
              <a:t>Пришвин</a:t>
            </a:r>
            <a:endParaRPr lang="ru-RU" sz="3600" dirty="0"/>
          </a:p>
        </p:txBody>
      </p:sp>
      <p:pic>
        <p:nvPicPr>
          <p:cNvPr id="5" name="Содержимое 4" descr="Пришвин портрет.jpg"/>
          <p:cNvPicPr>
            <a:picLocks noGrp="1" noChangeAspect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>
          <a:xfrm>
            <a:off x="2663229" y="274638"/>
            <a:ext cx="4123349" cy="4733530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https://cdn2.arhivurokov.ru/multiurok/html/2017/11/04/s_59fde7ca113e0/img3.jpg"/>
          <p:cNvPicPr>
            <a:picLocks noGrp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1214414" y="357166"/>
            <a:ext cx="6858048" cy="578647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7224" y="5357826"/>
            <a:ext cx="7481776" cy="457200"/>
          </a:xfrm>
        </p:spPr>
        <p:txBody>
          <a:bodyPr/>
          <a:lstStyle/>
          <a:p>
            <a:pPr algn="ctr"/>
            <a:r>
              <a:rPr lang="ru-RU" sz="3600" dirty="0" smtClean="0"/>
              <a:t>Послушайте произведение</a:t>
            </a:r>
            <a:endParaRPr lang="ru-RU" sz="3600" dirty="0"/>
          </a:p>
        </p:txBody>
      </p:sp>
      <p:pic>
        <p:nvPicPr>
          <p:cNvPr id="5" name="Содержимое 4" descr="лисичкин хлеб.jpg"/>
          <p:cNvPicPr>
            <a:picLocks noGrp="1" noChangeAspect="1"/>
          </p:cNvPicPr>
          <p:nvPr>
            <p:ph sz="half" idx="1"/>
          </p:nvPr>
        </p:nvPicPr>
        <p:blipFill>
          <a:blip r:embed="rId3" cstate="screen"/>
          <a:stretch>
            <a:fillRect/>
          </a:stretch>
        </p:blipFill>
        <p:spPr>
          <a:xfrm>
            <a:off x="2571737" y="274638"/>
            <a:ext cx="3820832" cy="5025506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Дары леса</a:t>
            </a:r>
            <a:endParaRPr lang="ru-RU" dirty="0"/>
          </a:p>
        </p:txBody>
      </p:sp>
      <p:sp>
        <p:nvSpPr>
          <p:cNvPr id="9" name="Текст 8"/>
          <p:cNvSpPr>
            <a:spLocks noGrp="1"/>
          </p:cNvSpPr>
          <p:nvPr>
            <p:ph type="body" sz="half" idx="3"/>
          </p:nvPr>
        </p:nvSpPr>
        <p:spPr>
          <a:xfrm>
            <a:off x="4286248" y="5000636"/>
            <a:ext cx="4400553" cy="1171564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Брусника, черника, костяника</a:t>
            </a:r>
            <a:endParaRPr lang="ru-RU" sz="3200" dirty="0"/>
          </a:p>
        </p:txBody>
      </p:sp>
      <p:pic>
        <p:nvPicPr>
          <p:cNvPr id="11" name="Содержимое 10" descr="http://sportizdorovie.ru/wp-content/uploads/2015/02/%D0%A7%D0%B5%D1%80%D0%BD%D0%B8%D0%BA%D0%B01-1024x730.jpeg"/>
          <p:cNvPicPr>
            <a:picLocks noGrp="1"/>
          </p:cNvPicPr>
          <p:nvPr>
            <p:ph sz="quarter" idx="2"/>
          </p:nvPr>
        </p:nvPicPr>
        <p:blipFill>
          <a:blip r:embed="rId3" cstate="screen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5143504" y="1857364"/>
            <a:ext cx="3000396" cy="2351746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Содержимое 11" descr="https://avatars.mds.yandex.net/get-pdb/1337215/9cbbb4e4-b068-43cd-899f-dfdb82640287/s1200?webp=false"/>
          <p:cNvPicPr>
            <a:picLocks noGrp="1"/>
          </p:cNvPicPr>
          <p:nvPr>
            <p:ph sz="quarter" idx="4"/>
          </p:nvPr>
        </p:nvPicPr>
        <p:blipFill>
          <a:blip r:embed="rId4" cstate="screen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571472" y="3929066"/>
            <a:ext cx="3214710" cy="2286016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Рисунок 13" descr="http://s1.fotokto.ru/photo/full/64/640506.jpg"/>
          <p:cNvPicPr/>
          <p:nvPr/>
        </p:nvPicPr>
        <p:blipFill>
          <a:blip r:embed="rId5" cstate="screen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571472" y="1285860"/>
            <a:ext cx="3254169" cy="220248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Дары леса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071934" y="5072074"/>
            <a:ext cx="4857784" cy="1600192"/>
          </a:xfrm>
        </p:spPr>
        <p:txBody>
          <a:bodyPr>
            <a:normAutofit/>
          </a:bodyPr>
          <a:lstStyle/>
          <a:p>
            <a:r>
              <a:rPr lang="ru-RU" dirty="0" smtClean="0"/>
              <a:t>Кукушкины слёзы, </a:t>
            </a:r>
          </a:p>
          <a:p>
            <a:r>
              <a:rPr lang="ru-RU" dirty="0" smtClean="0"/>
              <a:t>заячья капуста, валерьянка</a:t>
            </a:r>
          </a:p>
          <a:p>
            <a:r>
              <a:rPr lang="ru-RU" dirty="0" smtClean="0"/>
              <a:t>петров крест </a:t>
            </a:r>
          </a:p>
          <a:p>
            <a:endParaRPr lang="ru-RU" dirty="0"/>
          </a:p>
        </p:txBody>
      </p:sp>
      <p:pic>
        <p:nvPicPr>
          <p:cNvPr id="7" name="Содержимое 6" descr="http://likonsta.ucoz.ru/RAZNOE/Sveti/jatryshnik_03.07.10_057a-26.jpg"/>
          <p:cNvPicPr>
            <a:picLocks noGrp="1"/>
          </p:cNvPicPr>
          <p:nvPr>
            <p:ph sz="quarter" idx="2"/>
          </p:nvPr>
        </p:nvPicPr>
        <p:blipFill>
          <a:blip r:embed="rId2" cstate="screen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428596" y="1500174"/>
            <a:ext cx="2714644" cy="1928827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Рисунок 7" descr="https://25mb.ru/img1/picture/Oct/08/6126b9e61ffc4df34309325f8e647074/1.jpg"/>
          <p:cNvPicPr/>
          <p:nvPr/>
        </p:nvPicPr>
        <p:blipFill>
          <a:blip r:embed="rId3" cstate="screen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5786446" y="2714620"/>
            <a:ext cx="2857520" cy="2143140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Рисунок 8" descr="http://vorozhkoandrew.narod.ru/gallery/alyoshkinsky_forest_early_spring_2008.files/image011.jpg"/>
          <p:cNvPicPr/>
          <p:nvPr/>
        </p:nvPicPr>
        <p:blipFill>
          <a:blip r:embed="rId4" cstate="screen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357158" y="4214818"/>
            <a:ext cx="2857520" cy="1928826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6" name="Picture 2" descr="https://avatars.mds.yandex.net/get-pdb/1766896/5d49ee15-e751-4875-a9f8-4dd5f8eaa000/s1200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3286116" y="2714620"/>
            <a:ext cx="2214578" cy="221457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Тетерев</a:t>
            </a:r>
            <a:endParaRPr lang="ru-RU" dirty="0"/>
          </a:p>
        </p:txBody>
      </p:sp>
      <p:pic>
        <p:nvPicPr>
          <p:cNvPr id="9" name="Содержимое 8" descr="https://www.nastol.com.ua/pic/201604/1920x1080/nastol.com.ua-170095.jpg"/>
          <p:cNvPicPr>
            <a:picLocks noGrp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785786" y="1481138"/>
            <a:ext cx="7809291" cy="444819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60</TotalTime>
  <Words>323</Words>
  <Application>Microsoft Office PowerPoint</Application>
  <PresentationFormat>Экран (4:3)</PresentationFormat>
  <Paragraphs>55</Paragraphs>
  <Slides>13</Slides>
  <Notes>10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Открытая</vt:lpstr>
      <vt:lpstr>Урок литературного слушания М.М.Пришвин  «Лисичкин хлеб»</vt:lpstr>
      <vt:lpstr>Отгадайте загадку</vt:lpstr>
      <vt:lpstr>ЛЕС</vt:lpstr>
      <vt:lpstr>Михаил Михайлович  Пришвин</vt:lpstr>
      <vt:lpstr>Слайд 5</vt:lpstr>
      <vt:lpstr>Послушайте произведение</vt:lpstr>
      <vt:lpstr>Дары леса</vt:lpstr>
      <vt:lpstr>Дары леса</vt:lpstr>
      <vt:lpstr>Тетерев</vt:lpstr>
      <vt:lpstr>Рябчик</vt:lpstr>
      <vt:lpstr>Сосновая смола</vt:lpstr>
      <vt:lpstr>Словарная работа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8</cp:revision>
  <dcterms:created xsi:type="dcterms:W3CDTF">2019-05-31T10:24:23Z</dcterms:created>
  <dcterms:modified xsi:type="dcterms:W3CDTF">2019-05-31T11:36:02Z</dcterms:modified>
</cp:coreProperties>
</file>