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gif"/><Relationship Id="rId3" Type="http://schemas.openxmlformats.org/officeDocument/2006/relationships/image" Target="../media/image19.gif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gif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57163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Царевна Высота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214578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Презентация к занятию по математике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Подготовлена Новиковой Ю.И.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педагогом дополнительного образования МБУ ДО «Центр детского творчества»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г.Щекино, 2018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599628c29a58915df28f384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 !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C:\Users\User\Desktop\Аттестация 2018\gif-dlya-prezentaciy-3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000372"/>
            <a:ext cx="1952635" cy="1952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Аттестация 2018\crayon-background-for-powerpoint-ender-realtypark-co-inside-crayon-powerpoint-backgroun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4" name="Picture 6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072066" y="1071546"/>
            <a:ext cx="2317726" cy="1952631"/>
          </a:xfrm>
          <a:prstGeom prst="rect">
            <a:avLst/>
          </a:prstGeom>
          <a:noFill/>
        </p:spPr>
      </p:pic>
      <p:pic>
        <p:nvPicPr>
          <p:cNvPr id="2060" name="Picture 12" descr="C:\Users\User\Desktop\Аттестация 2018\kinopoisk.ru-38-popugaev-27794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5" y="4244712"/>
            <a:ext cx="1214446" cy="2132223"/>
          </a:xfrm>
          <a:prstGeom prst="rect">
            <a:avLst/>
          </a:prstGeom>
          <a:noFill/>
        </p:spPr>
      </p:pic>
      <p:pic>
        <p:nvPicPr>
          <p:cNvPr id="2061" name="Picture 13" descr="C:\Users\User\Desktop\Аттестация 2018\165247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2643182"/>
            <a:ext cx="1152688" cy="1960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Аттестация 2018\kinopoisk.ru-38-popugaev-2779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143248"/>
            <a:ext cx="1291714" cy="2267884"/>
          </a:xfrm>
          <a:prstGeom prst="rect">
            <a:avLst/>
          </a:prstGeom>
          <a:noFill/>
        </p:spPr>
      </p:pic>
      <p:pic>
        <p:nvPicPr>
          <p:cNvPr id="3076" name="Picture 4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357430"/>
            <a:ext cx="3054370" cy="2701943"/>
          </a:xfrm>
          <a:prstGeom prst="rect">
            <a:avLst/>
          </a:prstGeom>
          <a:noFill/>
        </p:spPr>
      </p:pic>
      <p:pic>
        <p:nvPicPr>
          <p:cNvPr id="3077" name="Picture 5" descr="C:\Users\User\Desktop\Аттестация 2018\sport (322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857760"/>
            <a:ext cx="864395" cy="785808"/>
          </a:xfrm>
          <a:prstGeom prst="rect">
            <a:avLst/>
          </a:prstGeom>
          <a:noFill/>
        </p:spPr>
      </p:pic>
      <p:pic>
        <p:nvPicPr>
          <p:cNvPr id="3078" name="Picture 6" descr="C:\Users\User\Desktop\Аттестация 2018\Myachi-8722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4071942"/>
            <a:ext cx="933450" cy="1428750"/>
          </a:xfrm>
          <a:prstGeom prst="rect">
            <a:avLst/>
          </a:prstGeom>
          <a:noFill/>
        </p:spPr>
      </p:pic>
      <p:pic>
        <p:nvPicPr>
          <p:cNvPr id="3079" name="Picture 7" descr="C:\Users\User\Desktop\Аттестация 2018\myakishi-futbol-0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52912" y="4379912"/>
            <a:ext cx="1549417" cy="1549417"/>
          </a:xfrm>
          <a:prstGeom prst="rect">
            <a:avLst/>
          </a:prstGeom>
          <a:noFill/>
        </p:spPr>
      </p:pic>
      <p:pic>
        <p:nvPicPr>
          <p:cNvPr id="3080" name="Picture 8" descr="C:\Users\User\Desktop\Аттестация 2018\165247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0"/>
            <a:ext cx="1266822" cy="2154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71810"/>
            <a:ext cx="2365372" cy="2092444"/>
          </a:xfrm>
          <a:prstGeom prst="rect">
            <a:avLst/>
          </a:prstGeom>
          <a:noFill/>
        </p:spPr>
      </p:pic>
      <p:pic>
        <p:nvPicPr>
          <p:cNvPr id="4099" name="Picture 3" descr="C:\Users\User\Desktop\Аттестация 2018\kinopoisk.ru-38-popugaev-27794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3357562"/>
            <a:ext cx="1128665" cy="18852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428992" y="4286256"/>
            <a:ext cx="557210" cy="4857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3786190"/>
            <a:ext cx="557210" cy="48577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4786322"/>
            <a:ext cx="557210" cy="4857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428992" y="2786058"/>
            <a:ext cx="557210" cy="485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3286124"/>
            <a:ext cx="557210" cy="48577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643702" y="4786322"/>
            <a:ext cx="557210" cy="48577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643702" y="4286256"/>
            <a:ext cx="557210" cy="4857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643702" y="3786190"/>
            <a:ext cx="557210" cy="48577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C:\Users\User\Desktop\Аттестация 2018\165247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87558"/>
            <a:ext cx="1143008" cy="1944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092" y="3500438"/>
            <a:ext cx="2368834" cy="2095507"/>
          </a:xfrm>
          <a:prstGeom prst="rect">
            <a:avLst/>
          </a:prstGeom>
          <a:noFill/>
        </p:spPr>
      </p:pic>
      <p:pic>
        <p:nvPicPr>
          <p:cNvPr id="5123" name="Picture 3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857884" y="2643182"/>
            <a:ext cx="3071834" cy="29763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14678" y="5143512"/>
            <a:ext cx="485772" cy="41433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429000"/>
            <a:ext cx="485772" cy="41433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3857628"/>
            <a:ext cx="485772" cy="41433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214678" y="4286256"/>
            <a:ext cx="485772" cy="41433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14678" y="4714884"/>
            <a:ext cx="485772" cy="4143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86380" y="3500438"/>
            <a:ext cx="485772" cy="41433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286380" y="3929066"/>
            <a:ext cx="485772" cy="41433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86380" y="4357694"/>
            <a:ext cx="485772" cy="41433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286380" y="4786322"/>
            <a:ext cx="485772" cy="41433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286380" y="5214950"/>
            <a:ext cx="485772" cy="41433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86380" y="3071810"/>
            <a:ext cx="485772" cy="41433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286380" y="2643182"/>
            <a:ext cx="485772" cy="41433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ru-RU" dirty="0" smtClean="0"/>
              <a:t>Мы - веселые мартышки,</a:t>
            </a:r>
            <a:br>
              <a:rPr lang="ru-RU" dirty="0" smtClean="0"/>
            </a:br>
            <a:r>
              <a:rPr lang="ru-RU" dirty="0" smtClean="0"/>
              <a:t>Мы играем громко слишком.</a:t>
            </a:r>
            <a:br>
              <a:rPr lang="ru-RU" dirty="0" smtClean="0"/>
            </a:br>
            <a:r>
              <a:rPr lang="ru-RU" dirty="0" smtClean="0"/>
              <a:t>Мы в ладоши хлопаем,</a:t>
            </a:r>
            <a:br>
              <a:rPr lang="ru-RU" dirty="0" smtClean="0"/>
            </a:br>
            <a:r>
              <a:rPr lang="ru-RU" dirty="0" smtClean="0"/>
              <a:t>Мы ногами топаем,</a:t>
            </a:r>
            <a:br>
              <a:rPr lang="ru-RU" dirty="0" smtClean="0"/>
            </a:br>
            <a:r>
              <a:rPr lang="ru-RU" dirty="0" smtClean="0"/>
              <a:t>Надуваем щечки,</a:t>
            </a:r>
            <a:br>
              <a:rPr lang="ru-RU" dirty="0" smtClean="0"/>
            </a:br>
            <a:r>
              <a:rPr lang="ru-RU" dirty="0" smtClean="0"/>
              <a:t>Скачем на носочках</a:t>
            </a:r>
            <a:br>
              <a:rPr lang="ru-RU" dirty="0" smtClean="0"/>
            </a:br>
            <a:r>
              <a:rPr lang="ru-RU" dirty="0" smtClean="0"/>
              <a:t>И друг другу даже</a:t>
            </a:r>
            <a:br>
              <a:rPr lang="ru-RU" dirty="0" smtClean="0"/>
            </a:br>
            <a:r>
              <a:rPr lang="ru-RU" dirty="0" smtClean="0"/>
              <a:t>Язычки покажем.</a:t>
            </a:r>
            <a:br>
              <a:rPr lang="ru-RU" dirty="0" smtClean="0"/>
            </a:br>
            <a:r>
              <a:rPr lang="ru-RU" dirty="0" smtClean="0"/>
              <a:t>Дружно прыгнем к потолку,</a:t>
            </a:r>
            <a:br>
              <a:rPr lang="ru-RU" dirty="0" smtClean="0"/>
            </a:br>
            <a:r>
              <a:rPr lang="ru-RU" dirty="0" smtClean="0"/>
              <a:t>Пальчик поднесем к виску.</a:t>
            </a:r>
            <a:br>
              <a:rPr lang="ru-RU" dirty="0" smtClean="0"/>
            </a:br>
            <a:r>
              <a:rPr lang="ru-RU" dirty="0" smtClean="0"/>
              <a:t>Оттопырим ушки,</a:t>
            </a:r>
            <a:br>
              <a:rPr lang="ru-RU" dirty="0" smtClean="0"/>
            </a:br>
            <a:r>
              <a:rPr lang="ru-RU" dirty="0" smtClean="0"/>
              <a:t>Хвостик на макушке.</a:t>
            </a:r>
            <a:br>
              <a:rPr lang="ru-RU" dirty="0" smtClean="0"/>
            </a:br>
            <a:r>
              <a:rPr lang="ru-RU" dirty="0" smtClean="0"/>
              <a:t>Шире рот откроем,</a:t>
            </a:r>
            <a:br>
              <a:rPr lang="ru-RU" dirty="0" smtClean="0"/>
            </a:br>
            <a:r>
              <a:rPr lang="ru-RU" dirty="0" smtClean="0"/>
              <a:t>Гримасы все состроим.</a:t>
            </a:r>
            <a:br>
              <a:rPr lang="ru-RU" dirty="0" smtClean="0"/>
            </a:br>
            <a:r>
              <a:rPr lang="ru-RU" dirty="0" smtClean="0"/>
              <a:t>Как скажу я цифру 3,</a:t>
            </a:r>
            <a:br>
              <a:rPr lang="ru-RU" dirty="0" smtClean="0"/>
            </a:br>
            <a:r>
              <a:rPr lang="ru-RU" dirty="0" smtClean="0"/>
              <a:t>Все с гримасами замри!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22828" y="285728"/>
            <a:ext cx="449834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C:\Users\User\Downloads\924572_c1be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0"/>
            <a:ext cx="2143125" cy="3810000"/>
          </a:xfrm>
          <a:prstGeom prst="rect">
            <a:avLst/>
          </a:prstGeom>
          <a:noFill/>
        </p:spPr>
      </p:pic>
      <p:pic>
        <p:nvPicPr>
          <p:cNvPr id="6" name="Picture 2" descr="C:\Users\User\Downloads\924572_c1be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357950" y="0"/>
            <a:ext cx="2312481" cy="3705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esktop\Аттестация 2018\165247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500570"/>
            <a:ext cx="917569" cy="1560652"/>
          </a:xfrm>
          <a:prstGeom prst="rect">
            <a:avLst/>
          </a:prstGeom>
          <a:noFill/>
        </p:spPr>
      </p:pic>
      <p:pic>
        <p:nvPicPr>
          <p:cNvPr id="7171" name="Picture 3" descr="C:\Users\User\Desktop\Аттестация 2018\37679136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29066"/>
            <a:ext cx="2459032" cy="2175298"/>
          </a:xfrm>
          <a:prstGeom prst="rect">
            <a:avLst/>
          </a:prstGeom>
          <a:noFill/>
        </p:spPr>
      </p:pic>
      <p:pic>
        <p:nvPicPr>
          <p:cNvPr id="7172" name="Picture 4" descr="C:\Users\User\Desktop\Аттестация 2018\kinopoisk.ru-38-popugaev-27794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4857760"/>
            <a:ext cx="726180" cy="12428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78684" y="214290"/>
            <a:ext cx="47866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Измеряем рост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3" name="Picture 5" descr="C:\Users\User\Downloads\28da9eb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2078822" y="4493417"/>
            <a:ext cx="2857500" cy="442913"/>
          </a:xfrm>
          <a:prstGeom prst="rect">
            <a:avLst/>
          </a:prstGeom>
          <a:noFill/>
        </p:spPr>
      </p:pic>
      <p:pic>
        <p:nvPicPr>
          <p:cNvPr id="9" name="Picture 5" descr="C:\Users\User\Downloads\28da9eb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4007650" y="4493417"/>
            <a:ext cx="2857500" cy="442913"/>
          </a:xfrm>
          <a:prstGeom prst="rect">
            <a:avLst/>
          </a:prstGeom>
          <a:noFill/>
        </p:spPr>
      </p:pic>
      <p:pic>
        <p:nvPicPr>
          <p:cNvPr id="10" name="Picture 5" descr="C:\Users\User\Downloads\28da9eb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5722161" y="4493417"/>
            <a:ext cx="2857500" cy="442913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2071670" y="3857628"/>
            <a:ext cx="1264160" cy="21431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4000496" y="4500570"/>
            <a:ext cx="1264160" cy="21431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786446" y="5000636"/>
            <a:ext cx="1264160" cy="214314"/>
          </a:xfrm>
          <a:prstGeom prst="rightArrow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285728"/>
            <a:ext cx="6286544" cy="584043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Эти яркие </a:t>
            </a:r>
            <a:r>
              <a:rPr lang="ru-RU" dirty="0" smtClean="0">
                <a:solidFill>
                  <a:srgbClr val="00B0F0"/>
                </a:solidFill>
              </a:rPr>
              <a:t>сестрички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Дружно спрятали косички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И живут семьей одной.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Только старшую </a:t>
            </a:r>
            <a:r>
              <a:rPr lang="ru-RU" dirty="0" smtClean="0">
                <a:solidFill>
                  <a:srgbClr val="00B0F0"/>
                </a:solidFill>
              </a:rPr>
              <a:t>открой: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В ней сидит сестра </a:t>
            </a:r>
            <a:r>
              <a:rPr lang="ru-RU" dirty="0" smtClean="0">
                <a:solidFill>
                  <a:srgbClr val="00B0F0"/>
                </a:solidFill>
              </a:rPr>
              <a:t>другая,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В той еще сестра меньшая.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Доберешься ты до </a:t>
            </a:r>
            <a:r>
              <a:rPr lang="ru-RU" dirty="0" smtClean="0">
                <a:solidFill>
                  <a:srgbClr val="00B0F0"/>
                </a:solidFill>
              </a:rPr>
              <a:t>крошки.</a:t>
            </a: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Эти девицы </a:t>
            </a:r>
            <a:r>
              <a:rPr lang="ru-RU" dirty="0" smtClean="0">
                <a:solidFill>
                  <a:srgbClr val="00B0F0"/>
                </a:solidFill>
              </a:rPr>
              <a:t>-</a:t>
            </a:r>
            <a:endParaRPr lang="ru-RU" dirty="0" smtClean="0">
              <a:solidFill>
                <a:srgbClr val="00B0F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User\Desktop\Аттестация 2018\0_b1356_e7820654_XX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892909"/>
            <a:ext cx="3196194" cy="2965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Строим матрешек по росту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User\Desktop\Аттестация 2018\2429253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000108"/>
            <a:ext cx="2016624" cy="3097203"/>
          </a:xfrm>
          <a:prstGeom prst="rect">
            <a:avLst/>
          </a:prstGeom>
          <a:noFill/>
        </p:spPr>
      </p:pic>
      <p:pic>
        <p:nvPicPr>
          <p:cNvPr id="5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85860"/>
            <a:ext cx="1650712" cy="2535223"/>
          </a:xfrm>
          <a:prstGeom prst="rect">
            <a:avLst/>
          </a:prstGeom>
          <a:noFill/>
        </p:spPr>
      </p:pic>
      <p:pic>
        <p:nvPicPr>
          <p:cNvPr id="6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1071546"/>
            <a:ext cx="1357322" cy="2084623"/>
          </a:xfrm>
          <a:prstGeom prst="rect">
            <a:avLst/>
          </a:prstGeom>
          <a:noFill/>
        </p:spPr>
      </p:pic>
      <p:pic>
        <p:nvPicPr>
          <p:cNvPr id="7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928670"/>
            <a:ext cx="1214446" cy="1865190"/>
          </a:xfrm>
          <a:prstGeom prst="rect">
            <a:avLst/>
          </a:prstGeom>
          <a:noFill/>
        </p:spPr>
      </p:pic>
      <p:pic>
        <p:nvPicPr>
          <p:cNvPr id="8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2928934"/>
            <a:ext cx="1071570" cy="1645756"/>
          </a:xfrm>
          <a:prstGeom prst="rect">
            <a:avLst/>
          </a:prstGeom>
          <a:noFill/>
        </p:spPr>
      </p:pic>
      <p:pic>
        <p:nvPicPr>
          <p:cNvPr id="9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2928934"/>
            <a:ext cx="862818" cy="1325146"/>
          </a:xfrm>
          <a:prstGeom prst="rect">
            <a:avLst/>
          </a:prstGeom>
          <a:noFill/>
        </p:spPr>
      </p:pic>
      <p:pic>
        <p:nvPicPr>
          <p:cNvPr id="10" name="Picture 2" descr="C:\Users\User\Desktop\Аттестация 2018\2429253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58148" y="3500438"/>
            <a:ext cx="642942" cy="98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C -0.17465 -0.0831 -0.34913 -0.1662 -0.42413 -0.11296 C -0.49913 -0.05972 -0.44601 0.24676 -0.45 0.31921 " pathEditMode="relative" ptsTypes="aaA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5.92593E-6 C -0.06198 -0.01226 -0.12395 -0.02453 -0.14392 0.03241 C -0.16389 0.08936 -0.14184 0.21528 -0.11961 0.34144 " pathEditMode="relative" ptsTypes="a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77778E-6 -3.7037E-7 C -0.13855 -0.0456 -0.27691 -0.09097 -0.3408 -0.01828 C -0.40469 0.0544 -0.3941 0.24537 -0.38334 0.43634 " pathEditMode="relative" ptsTypes="a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3.7037E-6 C -0.03038 0.09351 -0.05729 0.18726 -0.00416 0.26921 C 0.04896 0.35092 0.18299 0.42083 0.31719 0.4912 " pathEditMode="relative" rAng="0" ptsTypes="a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2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C 0.10191 -0.14398 0.20382 -0.28773 0.27569 -0.25046 C 0.34757 -0.21319 0.38958 0.00556 0.43177 0.22431 " pathEditMode="relative" ptsTypes="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0555 C -0.13403 -0.03889 -0.2684 -0.07176 -0.26441 -0.02778 C -0.26042 0.01644 -0.11771 0.13796 0.02535 0.25995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85185E-6 C -0.07864 -0.11759 -0.15712 -0.23495 -0.15139 -0.28079 C -0.14566 -0.32662 0.01649 -0.35718 0.0349 -0.27477 C 0.0533 -0.19236 -0.02917 0.13241 -0.0408 0.21412 " pathEditMode="relative" ptsTypes="aa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24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Царевна Высота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Строим матрешек по росту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Царевна Высота</dc:title>
  <dc:creator>Ирина</dc:creator>
  <cp:lastModifiedBy>User</cp:lastModifiedBy>
  <cp:revision>13</cp:revision>
  <dcterms:created xsi:type="dcterms:W3CDTF">2018-11-07T07:39:48Z</dcterms:created>
  <dcterms:modified xsi:type="dcterms:W3CDTF">2018-11-07T09:52:15Z</dcterms:modified>
</cp:coreProperties>
</file>