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8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7926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2998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47852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70107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6312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43164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54288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99901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86300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4227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8527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7509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77381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1181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0648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8535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209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231C11-409A-4762-875A-9F9D7E3137D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F4EF331-8F2A-4C84-9D15-1B6F4AAF30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947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«Употребление наречий в разных </a:t>
            </a:r>
            <a:r>
              <a:rPr lang="ru-RU" dirty="0" smtClean="0"/>
              <a:t>стилях </a:t>
            </a:r>
            <a:r>
              <a:rPr lang="ru-RU" dirty="0" smtClean="0"/>
              <a:t>речи»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Обобщающее повторение по теме «Наречие</a:t>
            </a:r>
            <a:r>
              <a:rPr lang="ru-RU" dirty="0" smtClean="0"/>
              <a:t>».</a:t>
            </a:r>
          </a:p>
          <a:p>
            <a:pPr algn="r"/>
            <a:r>
              <a:rPr lang="ru-RU" dirty="0" smtClean="0"/>
              <a:t>Автор: Кирюшкина О.В., учитель русского языка и литературы МБОУ «Средняя школа №2».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9225" y="4521200"/>
            <a:ext cx="2222775" cy="2108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64298"/>
            <a:ext cx="3111500" cy="29700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338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Публицистический стиль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Всем нам хорошо известна крылатая строчка </a:t>
            </a:r>
            <a:r>
              <a:rPr lang="ru-RU" dirty="0" err="1"/>
              <a:t>Н.А.Некрасова</a:t>
            </a:r>
            <a:r>
              <a:rPr lang="ru-RU" dirty="0"/>
              <a:t>: «Поэтом можешь ты не быть, но гражданином быть обязан». Быть гражданином – значит активно участвовать в окружающей жизни, делать так, чтобы она стала </a:t>
            </a:r>
            <a:r>
              <a:rPr lang="ru-RU" dirty="0" smtClean="0"/>
              <a:t>лучше</a:t>
            </a:r>
            <a:r>
              <a:rPr lang="en-US" dirty="0" smtClean="0"/>
              <a:t>. </a:t>
            </a:r>
            <a:r>
              <a:rPr lang="ru-RU" dirty="0" smtClean="0"/>
              <a:t>Если </a:t>
            </a:r>
            <a:r>
              <a:rPr lang="ru-RU" dirty="0"/>
              <a:t>никогда ни во что не </a:t>
            </a:r>
            <a:r>
              <a:rPr lang="ru-RU" dirty="0" err="1"/>
              <a:t>вмещиваться</a:t>
            </a:r>
            <a:r>
              <a:rPr lang="ru-RU" dirty="0"/>
              <a:t>, в сто раз легче будет жить. Но только неинтересно. Сразу тебе все чужими станут и ты всем чужой. Лес горит – пускай, мостик через канаву сломался – нам какое дело, мальчишка на улице ревет - пройдем </a:t>
            </a:r>
            <a:r>
              <a:rPr lang="ru-RU" dirty="0" smtClean="0"/>
              <a:t>мимо…</a:t>
            </a:r>
            <a:r>
              <a:rPr lang="en-US" dirty="0" smtClean="0"/>
              <a:t> </a:t>
            </a:r>
            <a:r>
              <a:rPr lang="ru-RU" dirty="0" smtClean="0"/>
              <a:t>Ничто </a:t>
            </a:r>
            <a:r>
              <a:rPr lang="ru-RU" dirty="0"/>
              <a:t>так не возвышает личность, как активная жизненная позиция. И это относится не только к взрослым, но и к тебе, тринадцатилетний подросток. (</a:t>
            </a:r>
            <a:r>
              <a:rPr lang="ru-RU" dirty="0" err="1"/>
              <a:t>Л.Симонова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417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ПОДВЕДЕНИЕ </a:t>
            </a:r>
            <a:r>
              <a:rPr lang="ru-RU" sz="4000" dirty="0"/>
              <a:t>ИТОГОВ.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Часто </a:t>
            </a:r>
            <a:r>
              <a:rPr lang="ru-RU" sz="3200" dirty="0"/>
              <a:t>ли употребляются наречия в разных стилях речи? В каком чаще</a:t>
            </a:r>
            <a:r>
              <a:rPr lang="ru-RU" sz="3200" dirty="0" smtClean="0"/>
              <a:t>?</a:t>
            </a:r>
          </a:p>
          <a:p>
            <a:r>
              <a:rPr lang="ru-RU" sz="3200" dirty="0"/>
              <a:t>Какова функция наречий в текстах разных стилей?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700" y="4114800"/>
            <a:ext cx="2893670" cy="2743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659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873"/>
            <a:ext cx="12280900" cy="6915151"/>
          </a:xfrm>
        </p:spPr>
      </p:pic>
      <p:sp>
        <p:nvSpPr>
          <p:cNvPr id="6" name="TextBox 5"/>
          <p:cNvSpPr txBox="1"/>
          <p:nvPr/>
        </p:nvSpPr>
        <p:spPr>
          <a:xfrm>
            <a:off x="9385300" y="4572000"/>
            <a:ext cx="282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ГЫЫЫЫЫЫЫЫЫЫЫЫ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2347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r>
              <a:rPr lang="en-US" dirty="0" smtClean="0"/>
              <a:t>: </a:t>
            </a:r>
            <a:r>
              <a:rPr lang="ru-RU" dirty="0" smtClean="0"/>
              <a:t>научиться </a:t>
            </a:r>
            <a:r>
              <a:rPr lang="ru-RU" dirty="0"/>
              <a:t>правильно употреблять </a:t>
            </a:r>
            <a:r>
              <a:rPr lang="ru-RU" dirty="0" smtClean="0"/>
              <a:t>наречия</a:t>
            </a:r>
            <a:r>
              <a:rPr lang="en-US" dirty="0"/>
              <a:t> </a:t>
            </a:r>
            <a:r>
              <a:rPr lang="ru-RU" dirty="0" smtClean="0"/>
              <a:t>в разных стилях речи</a:t>
            </a:r>
            <a:r>
              <a:rPr lang="en-US" dirty="0" smtClean="0"/>
              <a:t>.</a:t>
            </a:r>
          </a:p>
          <a:p>
            <a:r>
              <a:rPr lang="ru-RU" dirty="0" smtClean="0"/>
              <a:t>Задачи</a:t>
            </a:r>
            <a:r>
              <a:rPr lang="en-US" dirty="0" smtClean="0"/>
              <a:t>: </a:t>
            </a:r>
            <a:r>
              <a:rPr lang="ru-RU" dirty="0"/>
              <a:t>р</a:t>
            </a:r>
            <a:r>
              <a:rPr lang="ru-RU" dirty="0" smtClean="0"/>
              <a:t>еализовать </a:t>
            </a:r>
            <a:r>
              <a:rPr lang="ru-RU" dirty="0"/>
              <a:t>поставленные цели через систему тестовых заданий, анализ текстов разных стилей (художественного, научного, официально-делового, публицистического), выполнение творческих заданий, используя индивидуальную, фронтальную, групповую форму организации урока</a:t>
            </a:r>
            <a:r>
              <a:rPr lang="ru-RU" dirty="0" smtClean="0"/>
              <a:t>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700" y="4525963"/>
            <a:ext cx="2152650" cy="23320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512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Вспомним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Наречие</a:t>
            </a:r>
            <a:r>
              <a:rPr lang="ru-RU" dirty="0"/>
              <a:t> – самостоятельная неизменяемая часть речи, которая означает признак и отвечает на вопросы: </a:t>
            </a:r>
            <a:r>
              <a:rPr lang="ru-RU" i="1" dirty="0"/>
              <a:t>Как? Где? Куда? Когда? Откуда? Сколько? </a:t>
            </a:r>
            <a:r>
              <a:rPr lang="ru-RU" dirty="0"/>
              <a:t>и другие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Наречия обозначают ПРИЗНАК ДЕЙСТВИЯ, если примыкают к глаголам: изучать упорно, говорить шёпотом.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Наречия обозначают ПРИЗНАК ПРИЗНАКА, если относятся к прилагательному или другому наречию: очень сладкий, неимоверно тяжело.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Наречия обозначают ПРИЗНАК ПРЕДМЕТА, если относятся к существительному: спуск вниз, мясо по-казахски.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23400" y="4648312"/>
            <a:ext cx="2882900" cy="24113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0763"/>
            <a:ext cx="2099310" cy="34988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997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наречия в речи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95402" y="2501900"/>
            <a:ext cx="9601195" cy="36957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/>
              <a:t>Обозначая признак действия, признака, предмета, наречия необходимы для того, чтобы охарактеризовать более точно действия, предмет, признак, передать наше отношение к ним. Особую роль наречия играют при описании внутреннего мира человека или состояния природы. Этим функции наречия не исчерпываются. Они могут выражать настроение, состояние человека. </a:t>
            </a:r>
            <a:br>
              <a:rPr lang="ru-RU" sz="1600" dirty="0"/>
            </a:br>
            <a:r>
              <a:rPr lang="ru-RU" sz="1600" dirty="0"/>
              <a:t>Наречия, особенно качественные, очень богаты средствами выражения тончайших оттенков мыслей, эмоций, оценок. Большинство наречий, соотносительных с именами существительными, содержат экспрессию и принадлежат устной разговорно-бытовой речи. </a:t>
            </a:r>
            <a:br>
              <a:rPr lang="ru-RU" sz="1600" dirty="0"/>
            </a:br>
            <a:r>
              <a:rPr lang="ru-RU" sz="1600" dirty="0"/>
              <a:t>Нередко в тексте наречия несут смысловую нагрузку. Если их опустить, текст станет бессмысленным. </a:t>
            </a:r>
            <a:br>
              <a:rPr lang="ru-RU" sz="1600" dirty="0"/>
            </a:br>
            <a:r>
              <a:rPr lang="ru-RU" sz="1600" dirty="0"/>
              <a:t>Наречия позволяют более точно, более выразительно характеризовать действие, предмет, признак, передавать наше отношение к тому, о чём мы говорим и пишем. </a:t>
            </a:r>
            <a:br>
              <a:rPr lang="ru-RU" sz="1600" dirty="0"/>
            </a:br>
            <a:r>
              <a:rPr lang="ru-RU" sz="1600" dirty="0"/>
              <a:t>Наречия дают более точное представление о месте и времени, служат для создания образа персонажа, выступают в качестве одного из факторов, интегрирующих текст. </a:t>
            </a:r>
            <a:br>
              <a:rPr lang="ru-RU" sz="1600" dirty="0"/>
            </a:br>
            <a:r>
              <a:rPr lang="ru-RU" sz="1600" dirty="0"/>
              <a:t>Наречия, став элементами художественного произведения, приобретают особую емкость, их смысловая структура расширяется и обогащается.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297" y="4419595"/>
            <a:ext cx="2438405" cy="24384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2769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602" y="690032"/>
            <a:ext cx="10464798" cy="1634068"/>
          </a:xfrm>
        </p:spPr>
        <p:txBody>
          <a:bodyPr>
            <a:normAutofit fontScale="90000"/>
          </a:bodyPr>
          <a:lstStyle/>
          <a:p>
            <a:r>
              <a:rPr lang="ru-RU" dirty="0"/>
              <a:t>Следует выделить следующие стилистические функции наречия в художественном тексте: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2556932"/>
            <a:ext cx="9804399" cy="36914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1</a:t>
            </a:r>
            <a:r>
              <a:rPr lang="ru-RU" sz="2000" dirty="0"/>
              <a:t>. наречие увеличивает информационную емкость повествования без расширения объема сообщения; </a:t>
            </a:r>
            <a:br>
              <a:rPr lang="ru-RU" sz="2000" dirty="0"/>
            </a:br>
            <a:r>
              <a:rPr lang="ru-RU" sz="2000" dirty="0"/>
              <a:t>2. наречие создает ресурсы эмоционально и экспрессивно окрашенной лексики; </a:t>
            </a:r>
            <a:br>
              <a:rPr lang="ru-RU" sz="2000" dirty="0"/>
            </a:br>
            <a:r>
              <a:rPr lang="ru-RU" sz="2000" dirty="0"/>
              <a:t>3. при помощи наречий выражается авторская субъективно-эмоциональная оценка; </a:t>
            </a:r>
            <a:br>
              <a:rPr lang="ru-RU" sz="2000" dirty="0"/>
            </a:br>
            <a:r>
              <a:rPr lang="ru-RU" sz="2000" dirty="0"/>
              <a:t>4. наречия выступают и как средства описания, </a:t>
            </a:r>
            <a:r>
              <a:rPr lang="ru-RU" sz="2000" dirty="0" err="1"/>
              <a:t>характеризации</a:t>
            </a:r>
            <a:r>
              <a:rPr lang="ru-RU" sz="2000" dirty="0"/>
              <a:t> и создания образа героя; </a:t>
            </a:r>
            <a:br>
              <a:rPr lang="ru-RU" sz="2000" dirty="0"/>
            </a:br>
            <a:r>
              <a:rPr lang="ru-RU" sz="2000" dirty="0"/>
              <a:t>5. наречия нередко передают психологическое состояние героев, определенную атмосферу повествования, отношение к нему автора и других героев; </a:t>
            </a:r>
            <a:br>
              <a:rPr lang="ru-RU" sz="2000" dirty="0"/>
            </a:br>
            <a:r>
              <a:rPr lang="ru-RU" sz="2000" dirty="0"/>
              <a:t>6. наречия играют роль усилителей и </a:t>
            </a:r>
            <a:r>
              <a:rPr lang="ru-RU" sz="2000" dirty="0" err="1"/>
              <a:t>интенсификаторов</a:t>
            </a:r>
            <a:r>
              <a:rPr lang="ru-RU" sz="2000" dirty="0"/>
              <a:t>, придавая экспрессивность и эмоциональность повествованию. </a:t>
            </a:r>
            <a:br>
              <a:rPr lang="ru-RU" sz="2000" dirty="0"/>
            </a:br>
            <a:r>
              <a:rPr lang="ru-RU" sz="2000" dirty="0"/>
              <a:t>Наречия играют немалую роль в создании ресурсов эмоционально и экспрессивно окрашенной лексики, несут в себе определенную информацию, оценку, создают образ и логически связывают текст.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7662" y="4013200"/>
            <a:ext cx="1819275" cy="2971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2" y="4402666"/>
            <a:ext cx="1295403" cy="24384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248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0900" cy="6877051"/>
          </a:xfrm>
        </p:spPr>
      </p:pic>
    </p:spTree>
    <p:extLst>
      <p:ext uri="{BB962C8B-B14F-4D97-AF65-F5344CB8AC3E}">
        <p14:creationId xmlns="" xmlns:p14="http://schemas.microsoft.com/office/powerpoint/2010/main" val="275616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Текст </a:t>
            </a:r>
            <a:r>
              <a:rPr lang="ru-RU" dirty="0"/>
              <a:t>разговорного стиля речи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- Он ушел туда, - махнул рукой Петя. - Куда это - туда? - спросил его я. - Ну, там магазин такой. Продукты. Мама просился скупиться - вот решил сбегать по-быстрому. - Вот так скок и убежал?- Прямо так и вышло</a:t>
            </a:r>
            <a:r>
              <a:rPr lang="ru-RU" dirty="0" smtClean="0"/>
              <a:t>."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687" y="3602751"/>
            <a:ext cx="3004313" cy="32552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434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художественный </a:t>
            </a:r>
            <a:r>
              <a:rPr lang="ru-RU" dirty="0" smtClean="0"/>
              <a:t>стиль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2556932"/>
            <a:ext cx="9791697" cy="36152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Как-то на дороге валялась Совесть, затоптанная ногами пешеходов, которым некогда было призреть ее. Они спешили перегнать друг друга, чтобы волей-волей поймать на лету кусок, по-свойски обмануть ближнего, кого-нибудь начерно оклеветать, вовремя польстить, напоказ сыграть хорошую </a:t>
            </a:r>
            <a:r>
              <a:rPr lang="ru-RU" dirty="0" smtClean="0"/>
              <a:t>роль .Настрадалась </a:t>
            </a:r>
            <a:r>
              <a:rPr lang="ru-RU" dirty="0"/>
              <a:t>Совесть. Кое-как на день-другой найдет себе хозяина: сначала чиновника, потом купца, но они, не выдержав ее суда, по-новому запросто выбрасывали бедняжку куда-нибудь прочь</a:t>
            </a:r>
            <a:r>
              <a:rPr lang="ru-RU" dirty="0" smtClean="0"/>
              <a:t>. «</a:t>
            </a:r>
            <a:r>
              <a:rPr lang="ru-RU" dirty="0"/>
              <a:t>Сделай по-моему, Господи,- невольно в сердцах взмолилась она,- отыщи мне маленького дитя, раствори меня в нем,- и исчезнут навсегда все неправды и насилия». (</a:t>
            </a:r>
            <a:r>
              <a:rPr lang="ru-RU" dirty="0" err="1"/>
              <a:t>М.С.Салтыков</a:t>
            </a:r>
            <a:r>
              <a:rPr lang="ru-RU" dirty="0"/>
              <a:t> – Щедрин)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59721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Научный</a:t>
            </a:r>
            <a:r>
              <a:rPr lang="en-US" dirty="0" smtClean="0"/>
              <a:t> c</a:t>
            </a:r>
            <a:r>
              <a:rPr lang="ru-RU" dirty="0" smtClean="0"/>
              <a:t>тиль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dirty="0"/>
              <a:t>Если вдумаемся в слова </a:t>
            </a:r>
            <a:r>
              <a:rPr lang="ru-RU" sz="2800" i="1" dirty="0"/>
              <a:t>хорошо, красиво, чисто, умело, ловко, быстро</a:t>
            </a:r>
            <a:r>
              <a:rPr lang="ru-RU" sz="2800" dirty="0"/>
              <a:t> и т.д., то прежде всего заметим, что в них, как в глаголе и прилагательном, изображены не предметы, а признаки. Признаки эти те же самые, что и в прилагательных </a:t>
            </a:r>
            <a:r>
              <a:rPr lang="ru-RU" sz="2800" i="1" dirty="0"/>
              <a:t>хороший, красивый, чистый, умелый, ловкий</a:t>
            </a:r>
            <a:r>
              <a:rPr lang="ru-RU" sz="2800" dirty="0"/>
              <a:t> и </a:t>
            </a:r>
            <a:r>
              <a:rPr lang="ru-RU" sz="2800" dirty="0" smtClean="0"/>
              <a:t>т.д. Однако </a:t>
            </a:r>
            <a:r>
              <a:rPr lang="ru-RU" sz="2800" dirty="0"/>
              <a:t>в наречиях они представляются нам не совсем так, как в прилагательных, В прилагательных они принадлежат предметам, в наречии же – чему-то такому, что высказано о предмете. Хорошо – это не значит, что кто-то что-то хорошо </a:t>
            </a:r>
            <a:r>
              <a:rPr lang="ru-RU" sz="2800" dirty="0" smtClean="0"/>
              <a:t>сделал…Если </a:t>
            </a:r>
            <a:r>
              <a:rPr lang="ru-RU" sz="2800" dirty="0"/>
              <a:t>мы слышим одобрительные или порицательные восклицания: </a:t>
            </a:r>
            <a:r>
              <a:rPr lang="ru-RU" sz="2800" i="1" dirty="0"/>
              <a:t>хорошо! ловко! блестяще! талантливо! глупо! низко!.</a:t>
            </a:r>
            <a:r>
              <a:rPr lang="ru-RU" sz="2800" dirty="0"/>
              <a:t> то сразу понимаем, что это относится к чему-то поведению. К каким-то поступкам людей. А не своим людям. Значит, мы здесь относим мысленно наречие непременно к глаголу, хотя самого глагола еще и не знаем.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351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59</TotalTime>
  <Words>492</Words>
  <Application>Microsoft Office PowerPoint</Application>
  <PresentationFormat>Произвольный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«Употребление наречий в разных стилях речи»</vt:lpstr>
      <vt:lpstr>План</vt:lpstr>
      <vt:lpstr>Вспомним.</vt:lpstr>
      <vt:lpstr>Роль наречия в речи.</vt:lpstr>
      <vt:lpstr>Следует выделить следующие стилистические функции наречия в художественном тексте: </vt:lpstr>
      <vt:lpstr>Слайд 6</vt:lpstr>
      <vt:lpstr>Текст разговорного стиля речи.</vt:lpstr>
      <vt:lpstr>художественный стиль.</vt:lpstr>
      <vt:lpstr>Научный cтиль.</vt:lpstr>
      <vt:lpstr>Публицистический стиль.</vt:lpstr>
      <vt:lpstr>ПОДВЕДЕНИЕ ИТОГОВ.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«Употребление наречий в разных стилей речи»</dc:title>
  <dc:creator>Admin</dc:creator>
  <cp:lastModifiedBy>Ольга</cp:lastModifiedBy>
  <cp:revision>8</cp:revision>
  <dcterms:created xsi:type="dcterms:W3CDTF">2018-02-05T20:27:36Z</dcterms:created>
  <dcterms:modified xsi:type="dcterms:W3CDTF">2019-05-30T13:26:57Z</dcterms:modified>
</cp:coreProperties>
</file>