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2386496"/>
            <a:ext cx="3389453" cy="254209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87972">
            <a:off x="309300" y="315268"/>
            <a:ext cx="2800277" cy="255502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2878" y="188640"/>
            <a:ext cx="3528392" cy="221881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26073">
            <a:off x="6020321" y="3734321"/>
            <a:ext cx="2814953" cy="281495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221088"/>
            <a:ext cx="3209941" cy="2407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7951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</dc:creator>
  <cp:lastModifiedBy>бажанова н.в.</cp:lastModifiedBy>
  <cp:revision>1</cp:revision>
  <dcterms:created xsi:type="dcterms:W3CDTF">2019-04-24T21:07:10Z</dcterms:created>
  <dcterms:modified xsi:type="dcterms:W3CDTF">2019-04-24T21:10:28Z</dcterms:modified>
</cp:coreProperties>
</file>