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7368B-B9EB-4E8C-817F-3D39F6CA8F93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51640-600B-4AB4-AE99-8942C3CB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828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Музыкальные инструменты в загадках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de24e45baa7c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5984" y="1600200"/>
            <a:ext cx="478634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Молодцы!!!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1801.jpg"/>
          <p:cNvPicPr>
            <a:picLocks noGrp="1" noChangeAspect="1"/>
          </p:cNvPicPr>
          <p:nvPr>
            <p:ph idx="1"/>
          </p:nvPr>
        </p:nvPicPr>
        <p:blipFill>
          <a:blip r:embed="rId3"/>
          <a:srcRect l="10458" t="13574" r="8876" b="5927"/>
          <a:stretch>
            <a:fillRect/>
          </a:stretch>
        </p:blipFill>
        <p:spPr>
          <a:xfrm>
            <a:off x="4572000" y="2143116"/>
            <a:ext cx="4071966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28662" y="285728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Гитара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4d569858bd1be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628" y="785794"/>
            <a:ext cx="3571900" cy="5271312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Половинку груши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ешь, а слушай: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Вместо семечек-бобков-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Семь волосков,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звенит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Песней манит,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 – ниже,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Другой – выше,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сольются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Песню слышишь.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Бубен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6a3b3c08d5b9.jpg"/>
          <p:cNvPicPr>
            <a:picLocks noGrp="1" noChangeAspect="1"/>
          </p:cNvPicPr>
          <p:nvPr>
            <p:ph idx="1"/>
          </p:nvPr>
        </p:nvPicPr>
        <p:blipFill>
          <a:blip r:embed="rId3"/>
          <a:srcRect l="9506" r="6843" b="18590"/>
          <a:stretch>
            <a:fillRect/>
          </a:stretch>
        </p:blipFill>
        <p:spPr>
          <a:xfrm>
            <a:off x="5500694" y="1785926"/>
            <a:ext cx="3357586" cy="3143272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28596" y="2285992"/>
            <a:ext cx="3008313" cy="2851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Серебряные мальчики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 полом прячутся,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 тихо сидят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шумят, не звенят,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по полу пойдут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Зазвенят и там, и тут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Арфа 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11" name="Содержимое 10" descr="7c.JPG"/>
          <p:cNvPicPr>
            <a:picLocks noGrp="1" noChangeAspect="1"/>
          </p:cNvPicPr>
          <p:nvPr>
            <p:ph idx="1"/>
          </p:nvPr>
        </p:nvPicPr>
        <p:blipFill>
          <a:blip r:embed="rId3"/>
          <a:srcRect l="18049" r="14569"/>
          <a:stretch>
            <a:fillRect/>
          </a:stretch>
        </p:blipFill>
        <p:spPr>
          <a:xfrm>
            <a:off x="5214942" y="928670"/>
            <a:ext cx="3500462" cy="5072098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2214554"/>
            <a:ext cx="3008313" cy="14938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Колонна, да стена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струне легла струна.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14348" y="142852"/>
            <a:ext cx="3614734" cy="1162050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Балалайка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3693768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4451634" y="1620540"/>
            <a:ext cx="5111750" cy="3156506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1785926"/>
            <a:ext cx="3008313" cy="34940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Красотка Любка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треугольной юбке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Косу распустила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в ней три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волосины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Любку обнимет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Тот и ущипнёт,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Затренькает Любка,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песню заведет.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Аккордеон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32837952_5007ad55eceee_popu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57752" y="1785926"/>
            <a:ext cx="4043362" cy="4017258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28596" y="1857364"/>
            <a:ext cx="3008313" cy="29940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Зубастая корова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Заревела громко,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по зубам колотят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Она раздувает животик,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сложит,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разложит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Морщинится кожа.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Скрипка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16613036521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86380" y="785794"/>
            <a:ext cx="3571900" cy="4799024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2000240"/>
            <a:ext cx="3008313" cy="335122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Девочка хрупкая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Точёная фигурка,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Сидит – грустит,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с кем не говорит,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как парень стройный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Девочку тронет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Засмеётся, запоёт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беседу заведёт.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Пианино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b6c5fa81b53f1b1d273b30eab84ba08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14876" y="1428736"/>
            <a:ext cx="4043362" cy="4352299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28596" y="2214554"/>
            <a:ext cx="3008313" cy="206533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Зверь без ног и крыл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Пасть широко открыл: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его белых зубах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Черны семечки торчат.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Саксофон 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bb448dee175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72132" y="500042"/>
            <a:ext cx="2867025" cy="5715000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28596" y="1714488"/>
            <a:ext cx="3471858" cy="327978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металлическом стволе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Скромная птица,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Склонила голову к земле,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самой не спится.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телу хвост прижался,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согнутым остался,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Клапанные пёрышки,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вогнутое горлышко.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216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Тема Office</vt:lpstr>
      <vt:lpstr>Музыкальные инструменты в загадках</vt:lpstr>
      <vt:lpstr>Гитара </vt:lpstr>
      <vt:lpstr>Бубен</vt:lpstr>
      <vt:lpstr>Арфа </vt:lpstr>
      <vt:lpstr>Балалайка </vt:lpstr>
      <vt:lpstr>Аккордеон </vt:lpstr>
      <vt:lpstr>Скрипка </vt:lpstr>
      <vt:lpstr>Пианино </vt:lpstr>
      <vt:lpstr>Саксофон </vt:lpstr>
      <vt:lpstr>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Alena</dc:creator>
  <cp:lastModifiedBy>Windows User</cp:lastModifiedBy>
  <cp:revision>7</cp:revision>
  <dcterms:created xsi:type="dcterms:W3CDTF">2014-02-05T19:10:07Z</dcterms:created>
  <dcterms:modified xsi:type="dcterms:W3CDTF">2017-03-02T23:03:53Z</dcterms:modified>
</cp:coreProperties>
</file>