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-222" y="-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A6C84-7D35-428F-9CEB-80BC79808A4F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4C78-C3AD-43A9-9B29-7D880DA6A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141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A6C84-7D35-428F-9CEB-80BC79808A4F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4C78-C3AD-43A9-9B29-7D880DA6A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154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A6C84-7D35-428F-9CEB-80BC79808A4F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4C78-C3AD-43A9-9B29-7D880DA6AB9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95283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A6C84-7D35-428F-9CEB-80BC79808A4F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4C78-C3AD-43A9-9B29-7D880DA6A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195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A6C84-7D35-428F-9CEB-80BC79808A4F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4C78-C3AD-43A9-9B29-7D880DA6AB9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0723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A6C84-7D35-428F-9CEB-80BC79808A4F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4C78-C3AD-43A9-9B29-7D880DA6A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4810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A6C84-7D35-428F-9CEB-80BC79808A4F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4C78-C3AD-43A9-9B29-7D880DA6A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426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A6C84-7D35-428F-9CEB-80BC79808A4F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4C78-C3AD-43A9-9B29-7D880DA6A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734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A6C84-7D35-428F-9CEB-80BC79808A4F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4C78-C3AD-43A9-9B29-7D880DA6A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32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A6C84-7D35-428F-9CEB-80BC79808A4F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4C78-C3AD-43A9-9B29-7D880DA6A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509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A6C84-7D35-428F-9CEB-80BC79808A4F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4C78-C3AD-43A9-9B29-7D880DA6A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515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A6C84-7D35-428F-9CEB-80BC79808A4F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4C78-C3AD-43A9-9B29-7D880DA6A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07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A6C84-7D35-428F-9CEB-80BC79808A4F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4C78-C3AD-43A9-9B29-7D880DA6A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06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A6C84-7D35-428F-9CEB-80BC79808A4F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4C78-C3AD-43A9-9B29-7D880DA6A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44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A6C84-7D35-428F-9CEB-80BC79808A4F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4C78-C3AD-43A9-9B29-7D880DA6A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467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A6C84-7D35-428F-9CEB-80BC79808A4F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4C78-C3AD-43A9-9B29-7D880DA6A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02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A6C84-7D35-428F-9CEB-80BC79808A4F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1164C78-C3AD-43A9-9B29-7D880DA6AB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892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9660" y="-392539"/>
            <a:ext cx="8711821" cy="192108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</a:t>
            </a:r>
            <a:b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</a:t>
            </a:r>
            <a:b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№36</a:t>
            </a:r>
            <a:b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Калининград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9" y="5834743"/>
            <a:ext cx="8032719" cy="116656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 логопед</a:t>
            </a:r>
          </a:p>
          <a:p>
            <a:pPr algn="ctr"/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Сарбантович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Нина Владимировна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99744" y="2560276"/>
            <a:ext cx="5853113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ts val="2250"/>
              </a:lnSpc>
              <a:spcAft>
                <a:spcPts val="0"/>
              </a:spcAft>
            </a:pP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endParaRPr lang="ru-RU" sz="2800" b="1" dirty="0" smtClean="0">
              <a:solidFill>
                <a:schemeClr val="tx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ts val="2250"/>
              </a:lnSpc>
              <a:spcAft>
                <a:spcPts val="0"/>
              </a:spcAft>
            </a:pP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ts val="225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технологии</a:t>
            </a:r>
          </a:p>
          <a:p>
            <a:pPr algn="ctr" fontAlgn="base">
              <a:lnSpc>
                <a:spcPts val="225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fontAlgn="base">
              <a:lnSpc>
                <a:spcPts val="225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коррекционной</a:t>
            </a:r>
          </a:p>
          <a:p>
            <a:pPr algn="ctr" fontAlgn="base">
              <a:lnSpc>
                <a:spcPts val="2250"/>
              </a:lnSpc>
              <a:spcAft>
                <a:spcPts val="0"/>
              </a:spcAft>
            </a:pP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ts val="225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работе</a:t>
            </a:r>
          </a:p>
          <a:p>
            <a:pPr algn="ctr" fontAlgn="base">
              <a:lnSpc>
                <a:spcPts val="2250"/>
              </a:lnSpc>
              <a:spcAft>
                <a:spcPts val="0"/>
              </a:spcAft>
            </a:pPr>
            <a:endParaRPr lang="ru-RU" sz="2800" b="1" dirty="0" smtClean="0">
              <a:solidFill>
                <a:schemeClr val="tx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lnSpc>
                <a:spcPts val="225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детьми с ОВЗ</a:t>
            </a:r>
            <a:r>
              <a:rPr lang="ru-RU" sz="3600" b="1" dirty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b="1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29" y="2275116"/>
            <a:ext cx="2583315" cy="2394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14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4917" y="326575"/>
            <a:ext cx="4186455" cy="5714791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педагога сегодня должна быть направлена на оздоровление ребенка с ОВЗ, на повышение здорового образа жизни. Неслучайно именно эти задачи являются приоритетными в программе модернизации российского образования. Одним из средств решения обозначенных задач становятся </a:t>
            </a:r>
            <a:r>
              <a:rPr lang="ru-RU" sz="2000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технологии, без которых немыслим педагогический процесс современного образования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599" y="701226"/>
            <a:ext cx="3222172" cy="4273549"/>
          </a:xfrm>
        </p:spPr>
      </p:pic>
    </p:spTree>
    <p:extLst>
      <p:ext uri="{BB962C8B-B14F-4D97-AF65-F5344CB8AC3E}">
        <p14:creationId xmlns:p14="http://schemas.microsoft.com/office/powerpoint/2010/main" val="3647780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6943" y="217715"/>
            <a:ext cx="4404168" cy="3516085"/>
          </a:xfrm>
        </p:spPr>
        <p:txBody>
          <a:bodyPr>
            <a:normAutofit/>
          </a:bodyPr>
          <a:lstStyle/>
          <a:p>
            <a:pPr fontAlgn="base"/>
            <a:r>
              <a:rPr lang="ru-RU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образовательные технологии наиболее значимы среди всех известных технологий по степени влияния на здоровье детей. Главный их признак – использование психолого-педагогических приемов, методов, подходов к решению возникающих проблем.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63319" y="95538"/>
            <a:ext cx="4256404" cy="5759355"/>
          </a:xfrm>
        </p:spPr>
        <p:txBody>
          <a:bodyPr>
            <a:noAutofit/>
          </a:bodyPr>
          <a:lstStyle/>
          <a:p>
            <a:pPr fontAlgn="base"/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можно выделить в три подгруппы: организационно-педагогические технологии, определяющие структуру </a:t>
            </a:r>
            <a:r>
              <a:rPr lang="ru-RU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процесса, способствующую предотвращению состояний переутомления, гиподинамии и других </a:t>
            </a:r>
            <a:r>
              <a:rPr lang="ru-RU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дезадаптационных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состояний;  </a:t>
            </a:r>
          </a:p>
          <a:p>
            <a:pPr fontAlgn="base"/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психолого-педагогические технологии, связанные с непосредственной работой педагога с детьми;</a:t>
            </a:r>
          </a:p>
          <a:p>
            <a:pPr fontAlgn="base"/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учебно-воспитательные технологии, которые включают программы по обучению заботе о своем здоровье и формированию культуры здоровья воспитанников</a:t>
            </a:r>
            <a:r>
              <a:rPr lang="ru-RU" sz="2000" dirty="0"/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72" y="2819400"/>
            <a:ext cx="3548744" cy="387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91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02" y="320040"/>
            <a:ext cx="7200900" cy="682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ts val="225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Современные </a:t>
            </a:r>
            <a:r>
              <a:rPr lang="ru-RU" sz="2400" b="1" dirty="0" err="1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технологии,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используемые в работе: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60572" y="1002278"/>
            <a:ext cx="3712029" cy="2157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2250"/>
              </a:lnSpc>
              <a:spcAft>
                <a:spcPts val="0"/>
              </a:spcAft>
            </a:pPr>
            <a:r>
              <a:rPr lang="ru-RU" dirty="0" err="1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Арттерапия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Лечение искусством, творчеством увлекает детей, отвлекает от неприятных эмоций, подключает эмоциональные резервы организма. Сюда входит работа с природными материалами – глиной, песком, водой, красками.</a:t>
            </a:r>
            <a:endParaRPr lang="ru-RU" dirty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117" y="4158345"/>
            <a:ext cx="4811487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2250"/>
              </a:lnSpc>
              <a:spcAft>
                <a:spcPts val="0"/>
              </a:spcAft>
            </a:pPr>
            <a:r>
              <a:rPr lang="ru-RU" dirty="0" err="1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Арттерапевтические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техники, помогающие снять нервное напряжение и</a:t>
            </a:r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ts val="2250"/>
              </a:lnSpc>
              <a:spcAft>
                <a:spcPts val="0"/>
              </a:spcAft>
            </a:pP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подключить внутренние резервы организма ребенка такие как:  красочная живопись с помощью пальцев на песке, крупе (манка, овсянка, горох и т.д</a:t>
            </a: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034" y="3283631"/>
            <a:ext cx="3002825" cy="33022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90" y="705494"/>
            <a:ext cx="2940016" cy="319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95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0540" y="514622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Сказкотерапия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Сказка – любимый детьми жанр. </a:t>
            </a:r>
            <a:r>
              <a:rPr lang="ru-RU" dirty="0" err="1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Сказкотерапия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используется для психотерапевтической и развивающей работы. Сказку может рассказывать взрослый, либо это может быть групповое рассказывание. Сказки не только читаем, но и обсуждаем с детьми. Дети очень любят «олицетворять» их, обыгрывать. Для этого используем кукольный театр, ролевые игры, в которых дети перевоплощаются в разных сказочных героев. 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658" y="2288248"/>
            <a:ext cx="2884713" cy="413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34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5783" y="822962"/>
            <a:ext cx="5896791" cy="4797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2250"/>
              </a:lnSpc>
              <a:spcAft>
                <a:spcPts val="0"/>
              </a:spcAft>
            </a:pPr>
            <a:r>
              <a:rPr lang="ru-RU" dirty="0" err="1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снятие эмоционального напряжения. Упражнение детей в умении изображать выразительно и эмоционально отдельные эмоции, движения. Прежде всего, такие занятия показаны детям с чрезмерной утомляемостью, истощаемостью, непоседливостью; вспыльчивым, замкнутым детям, с неврозами, нарушениями характера, с легкими задержками психического развития и другими нервно-психическими расстройствами, </a:t>
            </a:r>
            <a:r>
              <a:rPr lang="ru-RU" dirty="0" err="1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помогает детям преодолевать барьеры в общении, лучше понять себя и других, снимать психическое напряжение, дает возможность самовыражения. Используется в непосредственно-образовательной деятельности. Мимика тесно связана с артикуляцией. Изображение на лице различных эмоций способствует развитию у ребенка не только мимической, но и артикуляционной моторики.</a:t>
            </a:r>
            <a:endParaRPr lang="ru-RU" dirty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773" y="4072576"/>
            <a:ext cx="1621971" cy="223999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724" y="822960"/>
            <a:ext cx="3137008" cy="248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58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690" y="250370"/>
            <a:ext cx="7391399" cy="2437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2250"/>
              </a:lnSpc>
              <a:spcAft>
                <a:spcPts val="0"/>
              </a:spcAft>
            </a:pP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СУ-ДЖОК терапия, обладая высокой эффективностью, безопасностью и простотой, базируется на традиционной акупунктуре и является достаточно хорошей системой </a:t>
            </a:r>
            <a:r>
              <a:rPr lang="ru-RU" dirty="0" err="1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самооздоровления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solidFill>
                <a:schemeClr val="accent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ts val="225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Сочетание 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су-</a:t>
            </a:r>
            <a:r>
              <a:rPr lang="ru-RU" dirty="0" err="1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терапии и таких упражнений, как пальчиковая гимнастика, самомассаж с упражнениями по коррекции звукопроизношения и формированию лексико-грамматических категорий, позволяют значительно повысить эффективность коррекционных занятий.</a:t>
            </a:r>
            <a:endParaRPr lang="ru-RU" dirty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485" y="2997276"/>
            <a:ext cx="5246915" cy="3719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00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055548"/>
            <a:ext cx="6096000" cy="3872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>
              <a:lnSpc>
                <a:spcPts val="225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1171" y="239485"/>
            <a:ext cx="6879772" cy="6004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2250"/>
              </a:lnSpc>
              <a:spcAft>
                <a:spcPts val="0"/>
              </a:spcAft>
            </a:pP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Основное внимание здесь обращено на развитие мелкой моторики, органов чувств и на воспитание самостоятельности в ребенке. Ключевой принцип в педагогике </a:t>
            </a:r>
            <a:r>
              <a:rPr lang="ru-RU" dirty="0" err="1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Монтессори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«Помоги мне сделать это самому». То есть педагог должен разобраться, чем интересуется ребенок, обеспечить ему соответствующую среду для занятий и научить ребенка ею пользоваться. Взрослый помогает малышу раскрывать способности, заложенные в нем природой, а также проходить собственный путь развития.</a:t>
            </a:r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ts val="2250"/>
              </a:lnSpc>
              <a:spcAft>
                <a:spcPts val="0"/>
              </a:spcAft>
            </a:pP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Особое внимание в нашей работе мы уделяем развитию мелкой моторики , задачами которого являются повышение работоспособности коры головного мозга и развитие активной речи ребенка.</a:t>
            </a:r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ts val="2250"/>
              </a:lnSpc>
              <a:spcAft>
                <a:spcPts val="0"/>
              </a:spcAft>
            </a:pP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развития мелкой моторики нами используется пальчиковая гимнастика, игры с природным, бросовым материалом (бассейны из гороха, фасоли и т.п.), а также игры с различными пособиями (шнуровки, мозаики, </a:t>
            </a:r>
            <a:r>
              <a:rPr lang="ru-RU" dirty="0" err="1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т.д.).</a:t>
            </a:r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ts val="2250"/>
              </a:lnSpc>
              <a:spcAft>
                <a:spcPts val="0"/>
              </a:spcAft>
            </a:pP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 проводится ежедневно, в любое удобное время, а также в непосредственно образовательной деятельности.</a:t>
            </a:r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ts val="2250"/>
              </a:lnSpc>
              <a:spcBef>
                <a:spcPts val="2400"/>
              </a:spcBef>
              <a:spcAft>
                <a:spcPts val="24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71" y="1262743"/>
            <a:ext cx="2569029" cy="334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07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708" y="2307771"/>
            <a:ext cx="2941864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55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114</TotalTime>
  <Words>569</Words>
  <Application>Microsoft Office PowerPoint</Application>
  <PresentationFormat>Произвольный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Грань</vt:lpstr>
      <vt:lpstr>Муниципальное автономное дошкольное  образовательное учреждение  детский сад №36 г. Калининград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детский сад №36 г. Калининград</dc:title>
  <dc:creator>Алина Кожемякина</dc:creator>
  <cp:lastModifiedBy>Logo</cp:lastModifiedBy>
  <cp:revision>30</cp:revision>
  <dcterms:created xsi:type="dcterms:W3CDTF">2019-05-30T21:04:13Z</dcterms:created>
  <dcterms:modified xsi:type="dcterms:W3CDTF">2019-05-31T11:10:17Z</dcterms:modified>
</cp:coreProperties>
</file>